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9" r:id="rId2"/>
    <p:sldId id="300" r:id="rId3"/>
    <p:sldId id="260" r:id="rId4"/>
    <p:sldId id="301" r:id="rId5"/>
    <p:sldId id="261" r:id="rId6"/>
    <p:sldId id="302" r:id="rId7"/>
    <p:sldId id="270" r:id="rId8"/>
    <p:sldId id="303" r:id="rId9"/>
    <p:sldId id="271" r:id="rId10"/>
    <p:sldId id="304" r:id="rId11"/>
    <p:sldId id="272" r:id="rId12"/>
    <p:sldId id="331" r:id="rId13"/>
    <p:sldId id="273" r:id="rId14"/>
    <p:sldId id="306" r:id="rId15"/>
    <p:sldId id="274" r:id="rId16"/>
    <p:sldId id="332" r:id="rId17"/>
    <p:sldId id="275" r:id="rId18"/>
    <p:sldId id="309" r:id="rId19"/>
    <p:sldId id="276" r:id="rId20"/>
    <p:sldId id="308" r:id="rId21"/>
    <p:sldId id="277" r:id="rId22"/>
    <p:sldId id="310" r:id="rId23"/>
    <p:sldId id="283" r:id="rId24"/>
    <p:sldId id="311" r:id="rId25"/>
    <p:sldId id="279" r:id="rId26"/>
    <p:sldId id="312" r:id="rId27"/>
    <p:sldId id="280" r:id="rId28"/>
    <p:sldId id="313" r:id="rId29"/>
    <p:sldId id="281" r:id="rId30"/>
    <p:sldId id="314" r:id="rId31"/>
    <p:sldId id="284" r:id="rId32"/>
    <p:sldId id="333" r:id="rId33"/>
    <p:sldId id="285" r:id="rId34"/>
    <p:sldId id="316" r:id="rId35"/>
    <p:sldId id="286" r:id="rId36"/>
    <p:sldId id="317" r:id="rId37"/>
    <p:sldId id="287" r:id="rId38"/>
    <p:sldId id="318" r:id="rId39"/>
    <p:sldId id="288" r:id="rId40"/>
    <p:sldId id="319" r:id="rId41"/>
    <p:sldId id="289" r:id="rId42"/>
    <p:sldId id="320" r:id="rId43"/>
    <p:sldId id="290" r:id="rId44"/>
    <p:sldId id="321" r:id="rId45"/>
    <p:sldId id="291" r:id="rId46"/>
    <p:sldId id="322" r:id="rId47"/>
    <p:sldId id="292" r:id="rId48"/>
    <p:sldId id="323" r:id="rId49"/>
    <p:sldId id="293" r:id="rId50"/>
    <p:sldId id="324" r:id="rId51"/>
    <p:sldId id="294" r:id="rId52"/>
    <p:sldId id="325" r:id="rId53"/>
    <p:sldId id="295" r:id="rId54"/>
    <p:sldId id="326" r:id="rId55"/>
    <p:sldId id="296" r:id="rId56"/>
    <p:sldId id="327" r:id="rId57"/>
    <p:sldId id="297" r:id="rId58"/>
    <p:sldId id="328" r:id="rId59"/>
    <p:sldId id="298" r:id="rId60"/>
    <p:sldId id="329" r:id="rId61"/>
    <p:sldId id="299" r:id="rId62"/>
    <p:sldId id="330" r:id="rId63"/>
  </p:sldIdLst>
  <p:sldSz cx="3600450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F6"/>
    <a:srgbClr val="00C2B5"/>
    <a:srgbClr val="A823AB"/>
    <a:srgbClr val="0096FF"/>
    <a:srgbClr val="DBD682"/>
    <a:srgbClr val="7ECF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41"/>
    <p:restoredTop sz="96311"/>
  </p:normalViewPr>
  <p:slideViewPr>
    <p:cSldViewPr snapToGrid="0">
      <p:cViewPr varScale="1">
        <p:scale>
          <a:sx n="243" d="100"/>
          <a:sy n="243" d="100"/>
        </p:scale>
        <p:origin x="1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43:58.404"/>
    </inkml:context>
    <inkml:brush xml:id="br0">
      <inkml:brushProperty name="width" value="0.35" units="cm"/>
      <inkml:brushProperty name="height" value="2.1" units="cm"/>
      <inkml:brushProperty name="color" value="#FF0066"/>
      <inkml:brushProperty name="inkEffects" value="pencil"/>
    </inkml:brush>
  </inkml:definitions>
  <inkml:trace contextRef="#ctx0" brushRef="#br0">0 0 16383,'0'0'0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46:08.06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3 1022 16383,'-1'17'0,"0"-1"0,1 1 0,0 1 0,3 1 0,2 5 0,1 2 0,1-1 0,0-4 0,-1-5 0,-1-4 0,1 0 0,0 0 0,0-1 0,-1-1 0,3 3 0,0 3 0,3 6 0,2 6 0,0 5 0,1 3 0,-1 0 0,0-1 0,1-4 0,-2-1 0,-1-5 0,-1 2 0,0-1 0,2 8 0,4 15 0,0 7 0,-1-3 0,-4-13 0,-4-15 0,-1-9 0,1-1 0,-2-3 0,1-3 0,-2-2 0,1-1 0,-1 0 0,0 0 0,1 1 0,-1 1 0,1 0 0,1 3 0,0 2 0,2 2 0,1 3 0,0 1 0,0 0 0,-1-1 0,2 2 0,2-1 0,0 1 0,0-1 0,-1-4 0,0 0 0,0 1 0,0 1 0,1 1 0,-2-1 0,0-1 0,-2-1 0,-1-4 0,-2-2 0,0-2 0,-1-2 0,0 0 0,-1 0 0,0-1 0,0 1 0,4 8 0,2 7 0,3 4 0,-1 1 0,-1-7 0,-3-2 0,0-2 0,-2-3 0,0-3 0,-1-1 0,0-3 0,-1 0 0,-1-1 0,0-1 0,-1 0 0,-1 0 0,-1 0 0,-2-2 0,-1-2 0,-1-3 0,-4-4 0,-1-4 0,-1 0 0,0 0 0,2 1 0,1 2 0,-2-3 0,1 1 0,-1-2 0,-1 1 0,0-2 0,0 0 0,0 0 0,1 2 0,1-1 0,1 3 0,1 1 0,2 1 0,0 3 0,2 0 0,0 2 0,1 0 0,1 0 0,-1-3 0,-1-4 0,-1-4 0,-1 1 0,-1 2 0,1 2 0,1 2 0,0-1 0,0 0 0,-1 1 0,1-2 0,-1 0 0,1 0 0,-1 0 0,1 0 0,-1 1 0,1 1 0,0 0 0,0 1 0,1 2 0,0-2 0,0 2 0,0-1 0,0-1 0,-1-1 0,-3-5 0,0-1 0,0-1 0,1 1 0,0 2 0,-1-5 0,-1-1 0,-2-4 0,-1-4 0,-1-4 0,0-1 0,-1 1 0,1-2 0,-1-2 0,0-1 0,0-5 0,0-2 0,1-2 0,1-3 0,0-3 0,1-5 0,-1-6 0,1-7 0,-1-22 0,5 36 0,-1-3 0,-1-2 0,0 0 0,1 7 0,-1 2 0,-5-21 0,4 26 0,1 13 0,2 2 0,1 6 0,2 3 0,1 2 0,1 2 0,0-1 0,1-1 0,0-4 0,3-3 0,5-5 0,7-6 0,8-7 0,9-6 0,6-4 0,4-4 0,2 1 0,-4 5 0,0 3 0,-5 8 0,-8 12 0,-9 10 0,-9 12 0,-4 5 0,1-1 0,0 1 0,0 0 0,0 1 0,0 0 0,1 1 0,0 0 0,0 0 0,3-1 0,0 1 0,3 0 0,2-2 0,0 1 0,1 0 0,0 1 0,-1 0 0,-2 0 0,-1 0 0,-2 0 0,-1-1 0,-3 1 0,0 0 0,-2 0 0,0 0 0,0 0 0,0 0 0,0 0 0,0 0 0,0 0 0,0 1 0,-2 1 0,-1-1 0,-1 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8:08:15.980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16383,'0'5'0,"0"-1"0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46:09.860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9 0 16383,'-5'3'0,"1"4"0,4 8 0,0 12 0,1 11 0,5 21 0,10 28 0,4 3 0,2-5 0,-4-16 0,-4-20 0,3 5 0,0-2 0,-1-1 0,0-3 0,-1-4 0,0 0 0,1 2 0,0 2 0,1 1 0,0 1 0,0 1 0,1-1 0,-3-4 0,3 2 0,1 0 0,0-1 0,7 11 0,2 0 0,4 5 0,-3-8 0,-6-14 0,-5-11 0,-4-7 0,2 2 0,1 3 0,2 2 0,0 2 0,0 0 0,-2-2 0,1 1 0,-1-1 0,1 1 0,-3-1 0,0-2 0,-1-1 0,-3-4 0,-1-4 0,-2-3 0,-1-3 0,0-2 0,-2-1 0,1 1 0,1 5 0,-1 2 0,1 1 0,-2-2 0,0-4 0,-1 1 0,1-2 0,-1-2 0,-1-2 0,-1-2 0,1-1 0,-1-2 0,0-3 0,0-2 0,-2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46:10.848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0 16383,'0'0'0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46:15.777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64 16383,'0'-7'0,"0"0"0,0 2 0,0-2 0,2-2 0,3 2 0,3-1 0,1 3 0,-1 3 0,0-1 0,-2 2 0,1 0 0,-2 0 0,1 0 0,1 1 0,1 0 0,0 0 0,-1 1 0,-2 1 0,-2 1 0,0 0 0,-1 1 0,0 0 0,0 1 0,0-1 0,-1 1 0,1 0 0,0 1 0,-1-1 0,0-1 0,-1 0 0,1 0 0,-1 0 0,1 0 0,0 0 0,0 1 0,-1 2 0,0 1 0,0 0 0,0-2 0,0-2 0,0 0 0,0 0 0,0 0 0,0-1 0,-2 1 0,-1 0 0,-1 1 0,-1-1 0,-1 0 0,-1 1 0,1 0 0,0 0 0,-1 0 0,1 0 0,-1-1 0,0 0 0,0 0 0,2 0 0,0-1 0,-1-1 0,1-1 0,0-1 0,1-24 0,2 13 0,0-19 0,3 19 0,1 0 0,2 0 0,2 1 0,0 2 0,0 2 0,-1 3 0,0 1 0,1 1 0,2-1 0,0 1 0,0 0 0,-2 0 0,-2 1 0,0 0 0,0-1 0,-1 2 0,-2 0 0,0 2 0,-1 0 0,0 1 0,0 2 0,0-1 0,0-1 0,0 0 0,-1-1 0,0-1 0,-2 1 0,-1-1 0,-1 1 0,0 1 0,-1 0 0,0 0 0,2-2 0,2-3 0,1-1 0,1-2 0,0 1 0,0-1 0,2 1 0,1 1 0,0 1 0,0 1 0,-1 2 0,-2 0 0,1 2 0,-3 0 0,0-1 0,-2 0 0,0-1 0,0-1 0,0-1 0,1-1 0,1-2 0,1-2 0,1-1 0,0-1 0,0 0 0,1 2 0,0 0 0,2 1 0,1 1 0,1 2 0,0 1 0,0 0 0,0 0 0,-1 1 0,-1 2 0,-1 2 0,-2 3 0,0 0 0,0 2 0,0 0 0,-1 1 0,0 0 0,-2 2 0,0 1 0,0-1 0,-1-2 0,1-4 0,1-2 0,1-1 0,-1 1 0,0 0 0,0 0 0,0-1 0,1 1 0,-1-1 0,-1 0 0,0-1 0,1-3 0,0-2 0,1-3 0,0 0 0,1-1 0,0 2 0,0 0 0,0 0 0,0 0 0,0 1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46:18.65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74 0 16383,'-23'0'0,"14"2"0,-7 5 0,16 3 0,-3 9 0,0 6 0,-1 0 0,0 5 0,2-1 0,-1 8 0,1 9 0,0-3 0,1 1 0,0-4 0,1-3 0,0-1 0,0-6 0,3-4 0,3-5 0,4-6 0,4-1 0,-1-4 0,3-1 0,1-1 0,6 1 0,7 0 0,3-1 0,4 2 0,-1 0 0,3 1 0,9 3 0,8 2 0,8 2 0,6 1 0,6 2 0,3-1 0,3-1 0,4-1 0,1-1 0,3 0 0,-1 1 0,1 1 0,1 1 0,0 0 0,1 1 0,-1 0 0,-1-1 0,-41-8 0,2 1 0,4 2 0,0 1 0,0 1 0,0 0 0,37 15 0,-27-6 0,-22-5 0,-10-2 0,0 2 0,-4-1 0,-2 1 0,-2 1 0,-2-1 0,-2 0 0,-2 0 0,-1 1 0,-1 3 0,0-1 0,-3 0 0,-1-1 0,-2-1 0,0 2 0,-1-2 0,-1 0 0,0 2 0,-1 7 0,2 10 0,0 5 0,-3-7 0,-2-12 0,-3-10 0,-2-6 0,0 1 0,0-1 0,0 2 0,0 0 0,-2 3 0,-1 1 0,-1 0 0,-2 0 0,-1 0 0,-1-1 0,-1-2 0,0 0 0,-1-2 0,1-2 0,0 1 0,-1-2 0,-6 5 0,-10 8 0,-13 13 0,-3 3 0,4-2 0,6-5 0,9-9 0,-1-1 0,2-2 0,3-3 0,2-4 0,2-1 0,-1-1 0,1-1 0,-7 4 0,-4 3 0,-2 1 0,-15 12 0,0 0 0,-1 1 0,-18 11 0,9-8 0,0-2 0,-16 5 0,7-11 0,-18 1 0,3-8 0,16-13 0,7-2 0,10-3 0,-2 0 0,-1 0 0,3 1 0,4-1 0,2 0 0,5 0 0,3-1 0,5-1 0,2-1 0,6-1 0,3-1 0,2-1 0,2 1 0,1-2 0,0 1 0,-1-1 0,-1-1 0,0 0 0,-3-1 0,-1-2 0,2 1 0,1 1 0,4 3 0,2 1 0,1 0 0,-1 0 0,0-1 0,-1 0 0,0 1 0,0-1 0,0 1 0,1-1 0,-1 1 0,2 0 0,-1-1 0,2 2 0,0 0 0,2 0 0,0 0 0,0 0 0,1 0 0,-1 0 0,0-1 0,1-2 0,1-1 0,-1-1 0,-1 0 0,0 3 0,1 5 0,0 17 0,1-9 0,0 11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46:29.38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1 16383,'0'18'0,"0"-1"0,0 2 0,0 3 0,0-2 0,0 0 0,0-7 0,0-4 0,0-2 0,0 0 0,0 0 0,0 3 0,0 4 0,1 10 0,6 13 0,5 15 0,8 16 0,8 19 0,5 16 0,8 14 0,-4-8 0,4 12 0,1 8 0,-6-25 0,-2-8 0,-12-35 0,-5-14 0,4 11 0,5 14 0,5 22 0,10 30 0,-16-48 0,2 5 0,4 13 0,1 3 0,0 1 0,1 2 0,2 4 0,0-1 0,-4-10 0,0-3 0,-3-10 0,0-3 0,24 65 0,-11-30 0,-3-15 0,-8-21 0,-7-22 0,-6-14 0,-5-10 0,0-4 0,0 6 0,9 31 0,12 52 0,-1 8 0,0 1 0,-8-28 0,-7-35 0,0 0 0,-3-15 0,-3-10 0,-2-11 0,-1-7 0,-4-10 0,-1-3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46:31.870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1817 16383,'20'8'0,"11"13"0,8 11 0,13 12 0,8 7 0,7 6 0,3 2 0,-1-3 0,-4-4 0,-8-8 0,1-3 0,-8-5 0,4-1 0,-2-1 0,0-1 0,1 1 0,0 1 0,7 6 0,20 18 0,21 21 0,16 17 0,-10-7 0,-23-17 0,-20-16 0,-16-15 0,8 10 0,0 0 0,1 1 0,3 3 0,-9-7 0,3 3 0,-6-5 0,-2 0 0,1 1 0,-7-8 0,-1 0 0,-4-5 0,-7-4 0,-3-2 0,2 0 0,2 3 0,5 3 0,34 43 0,-20-20 0,3 5 0,2 2 0,0 1 0,3 3 0,-3-2 0,27 33 0,-19-26 0,1 2 0,-12-15 0,-9-10 0,-10-12 0,-7-11 0,-7-8 0,-4-5 0,-3-5 0,-2-3 0,-1-1 0,0 1 0,3 6 0,12 15 0,15 24 0,10 14 0,13 18 0,-3-2 0,-2-2 0,5 8 0,-10-12 0,-6-12 0,-17-24 0,-15-24 0,-9-14 0,-4-9 0,-3-6 0,-4-3 0,-1-3 0,-3-2 0,-4-7 0,-6-14 0,-8-20 0,-10-29 0,-9-29 0,20 43 0,0-4 0,-4-16 0,-1-8 0,5 7 0,0-9 0,-1-3 0,-3-17 0,0-4 0,0-5 0,-4-14 0,0-4 0,1 3 0,3 11 0,2 2 0,1 8 0,-5-25 0,3 10 0,5 27 0,4 7 0,5 24 0,0 3 0,-2-11 0,0 1 0,1 4 0,-1 0 0,1 1 0,0 1 0,0 3 0,0 2 0,-14-65 0,3 22 0,0 8 0,2 19 0,-3 4 0,0 4 0,1 13 0,-4-4 0,-2 4 0,-2 5 0,0 0 0,3 8 0,2 2 0,2-1 0,0 2 0,4 3 0,8 16 0,9 17 0,5 7 0,2 2 0,-1-4 0,1-1 0,-1-1 0,0 1 0,2 1 0,-1 4 0,3 3 0,-1 3 0,1 3 0,1 5 0,7 15 0,-5-6 0,4 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46:35.139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474 280 16383,'-19'-8'0,"11"12"0,-26 43 0,-5 45 0,-23 49 0,25-60 0,1-2 0,-22 54 0,-1 8 0,14-23 0,8-13 0,9-19 0,20-42 0,5-18 0,5-11 0,3-3 0,2 0 0,3 2 0,0 0 0,1-2 0,2 0 0,6 0 0,7 2 0,1-1 0,2 1 0,-6-3 0,-1 2 0,4 7 0,2 3 0,6 8 0,2 4 0,-1 0 0,-1 4 0,-2-3 0,0 1 0,0-4 0,-2-4 0,-2-4 0,-4-6 0,0-4 0,-2-2 0,0-1 0,0-2 0,-2 0 0,6 0 0,5 1 0,3 1 0,-4-3 0,-8-4 0,-5-4 0,-2-1 0,1 0 0,0-1 0,1-1 0,1-4 0,-1-2 0,2-4 0,-1-2 0,5-2 0,2-1 0,1-2 0,5-2 0,6-5 0,2-2 0,0 0 0,1-3 0,7-4 0,4-5 0,1-5 0,-6-3 0,-15 8 0,-8 6 0,-10 10 0,-6 9 0,0-1 0,-2 1 0,-2 0 0,-1 2 0,-1 0 0,-1-1 0,1-5 0,0-2 0,0-3 0,2-1 0,1-1 0,0-4 0,-1 1 0,-1 0 0,-1 4 0,-1 4 0,0 4 0,0 3 0,0 0 0,0-1 0,-3 0 0,-1-2 0,-3 2 0,1-1 0,2 0 0,-2-2 0,1 1 0,0 0 0,0 1 0,1 2 0,0 0 0,0 1 0,0 2 0,0-2 0,-1-1 0,0 0 0,-1-3 0,-1-1 0,1-1 0,-1 0 0,0-2 0,-1-2 0,-2 1 0,0-2 0,2 6 0,1 6 0,2 2 0,1 2 0,0-3 0,-1-3 0,-1-2 0,-1-5 0,-2-3 0,0-1 0,-1-1 0,1 2 0,0-1 0,-1 1 0,1 0 0,-1 0 0,-2-1 0,0-1 0,-2-2 0,-2 0 0,-1 1 0,-3-6 0,-5-2 0,1 2 0,1 5 0,3 7 0,3 5 0,-3-1 0,1 1 0,1 2 0,1 1 0,3 2 0,1 3 0,1 2 0,1 3 0,3 1 0,-2 1 0,2 1 0,-1 0 0,-3 0 0,-1-1 0,-1 1 0,1 0 0,2 0 0,-1 0 0,0 0 0,-4 0 0,0 0 0,2 0 0,3 0 0,-1 0 0,-2 2 0,0 0 0,-4 2 0,0 1 0,-1 0 0,-5 1 0,3-1 0,0 1 0,3-2 0,3-1 0,3-1 0,2-2 0,1 0 0,1 2 0,2-1 0,0 2 0,-1 2 0,-2-2 0,-1 2 0,1-3 0,1 1 0,2 0 0,2 0 0,0 0 0,1 0 0,-1 2 0,0 0 0,1 0 0,-1 0 0,2 1 0,0-1 0,1 2 0,1-1 0,0 0 0,0 1 0,0 1 0,0 2 0,0-1 0,0-1 0,0-1 0,0-1 0,0 3 0,0 0 0,0-1 0,0 0 0,0-1 0,0-1 0,2 1 0,-1-1 0,0 0 0,0 1 0,-1-1 0,0 0 0,0 1 0,0-1 0,0 3 0,0 0 0,0 0 0,0-1 0,0-1 0,0-2 0,0 1 0,-1 0 0,-1 0 0,1-2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46:36.98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1 16383,'0'4'0,"1"6"0,2 24 0,5 5 0,7 11 0,2 1 0,-1-6 0,4 2 0,-2-1 0,2 0 0,0 0 0,-3-8 0,2-3 0,-4-3 0,-1-3 0,-4-7 0,1 1 0,1 4 0,1 4 0,3 4 0,1 6 0,3 4 0,0 0 0,-1 2 0,0-2 0,0 0 0,-1 0 0,-1-4 0,-1-2 0,-2-5 0,-2-6 0,0-3 0,-1-2 0,-1-1 0,2 3 0,5 12 0,5 11 0,2 9 0,-2-5 0,-6-12 0,-4-13 0,-4-8 0,2 3 0,1 0 0,1 3 0,0 2 0,0-1 0,-1-1 0,-1-1 0,1-2 0,-2-3 0,-1-3 0,-1-4 0,-1-1 0,-3-3 0,0-2 0,-1 0 0,0-2 0,0 0 0,1 1 0,1-1 0,0 1 0,-1 0 0,-2-3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46:37.99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45:28.107"/>
    </inkml:context>
    <inkml:brush xml:id="br0">
      <inkml:brushProperty name="width" value="0.35" units="cm"/>
      <inkml:brushProperty name="height" value="2.1" units="cm"/>
      <inkml:brushProperty name="color" value="#FF0066"/>
      <inkml:brushProperty name="inkEffects" value="pencil"/>
    </inkml:brush>
  </inkml:definitions>
  <inkml:trace contextRef="#ctx0" brushRef="#br0">207 1 16383,'-5'32'0,"1"-5"0,4-16 0,0 3 0,0 3 0,0 6 0,0 14 0,0 10 0,0 11 0,0-6 0,0-13 0,0-12 0,0-11 0,0 0 0,0-2 0,0 3 0,0 3 0,0 8 0,0 6 0,0 7 0,0 2 0,0 0 0,0 0 0,0 0 0,0 1 0,0-4 0,0-5 0,0 0 0,0-3 0,-1 0 0,-3 6 0,-2 5 0,-1 5 0,1-7 0,3-11 0,0-11 0,2-7 0,1-2 0,-1-3 0,1 2 0,-1 12 0,-5 29 0,-2 22 0,-3 20 0,5-42 0,-1 0 0,-4 40 0,-4 1 0,-1-6 0,0-8 0,1-5 0,2-13 0,2-11 0,2-12 0,2-11 0,2-8 0,2-5 0,1-5 0,0 2 0,0-1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46:40.80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165 0 16383,'10'0'0,"0"0"0,-3 1 0,-2 1 0,-3 2 0,-1 1 0,0 1 0,-1 2 0,0 1 0,0 1 0,0 1 0,0 1 0,-1-2 0,-2 2 0,-1-1 0,0-1 0,0 1 0,-1-1 0,-3 4 0,-3 1 0,-1-2 0,-1-2 0,1-3 0,1-2 0,-2 0 0,1-1 0,-1-2 0,1-1 0,1-1 0,0-1 0,3 0 0,0 0 0,1 0 0,1 0 0,1-2 0,1-5 0,2 0 0,2-6 0,0 0 0,0-1 0,0-1 0,0 2 0,0 1 0,0 2 0,0 1 0,0 2 0,0 0 0,0 0 0,1 2 0,1 0 0,2 2 0,2 1 0,0-1 0,3 1 0,0-1 0,0 0 0,-1 1 0,-2 1 0,0 1 0,-1-1 0,1 1 0,-3 1 0,0 2 0,-2 1 0,-1 1 0,0 0 0,0 0 0,0 0 0,0 2 0,0-1 0,0 0 0,0 1 0,0-1 0,0 1 0,0 0 0,0-1 0,0 0 0,0 1 0,0 1 0,0 1 0,0 2 0,0-4 0,4-10 0,1-4 0,2-6 0,1 3 0,0 1 0,0 1 0,-1 1 0,1 2 0,-3 2 0,1 0 0,0 0 0,0 1 0,0 0 0,-1 2 0,-2 3 0,-1 1 0,-2 2 0,0-1 0,-1 3 0,-2-1 0,-3 1 0,-1 0 0,-1-1 0,0-2 0,1-2 0,-1-2 0,0-1 0,2 0 0,0-2 0,3-2 0,2-3 0,1-4 0,0-2 0,0-4 0,0-1 0,1 1 0,1 0 0,4 4 0,1 1 0,0 3 0,1 3 0,-2 2 0,-2 4 0,-1 2 0,-2 1 0,-2 2 0,-2 2 0,-5 4 0,-2 4 0,0-1 0,1-1 0,2-3 0,2-3 0,0 1 0,0-1 0,1-1 0,-1 0 0,-1-1 0,1-4 0,1-3 0,2-4 0,2-3 0,1-3 0,5-5 0,2 3 0,2 2 0,0 5 0,-2 5 0,1-1 0,-4 2 0,-2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46:43.79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1975 16383,'8'28'0,"5"0"0,2 2 0,7 4 0,1 4 0,0 1 0,5 10 0,4 10 0,7 9 0,4 7 0,-10-17 0,-8-18 0,-10-12 0,-4-11 0,0 2 0,0-3 0,0 1 0,0 0 0,2 0 0,0 1 0,0 1 0,2 2 0,1 4 0,2 1 0,0 1 0,-1 0 0,1-2 0,-1 2 0,2 2 0,0 4 0,0 0 0,4 4 0,0 4 0,4 3 0,-2-2 0,-4-9 0,-4-6 0,-3-6 0,1 3 0,-1-1 0,-1 0 0,-1-2 0,-3-3 0,-1-3 0,-1-2 0,0-2 0,-2-1 0,0-1 0,-2 0 0,-1-2 0,0 0 0,-1-2 0,2 0 0,0-1 0,2 0 0,0 2 0,0 1 0,2 2 0,0 2 0,-1 0 0,1 0 0,0-1 0,0-1 0,1 2 0,-2-2 0,1 1 0,-1-2 0,0-2 0,0-2 0,0-1 0,0-1 0,0-1 0,-1-1 0,1 0 0,0 0 0,-3-1 0,-6-9 0,-11-12 0,-2 1 0,-8-10 0,3 6 0,3 3 0,-2-4 0,6 9 0,2-3 0,-3-4 0,-4-6 0,-3-7 0,-2 2 0,3 4 0,4 4 0,3 6 0,1-1 0,0 2 0,2 1 0,0 1 0,1 2 0,1 1 0,-1 0 0,1 0 0,-1 1 0,-1-1 0,1 2 0,1 0 0,1 1 0,1 1 0,1 0 0,1 1 0,1 1 0,-1-3 0,1-3 0,-3-3 0,2 1 0,0 3 0,1 2 0,0 2 0,-2-2 0,-1-2 0,0-1 0,-1-3 0,-2 0 0,1-1 0,-1-2 0,-2 0 0,0-2 0,-2-4 0,-2-2 0,-2-3 0,-1-4 0,-2-1 0,0-3 0,0-1 0,1 0 0,-2-11 0,-1-11 0,4 1 0,3 2 0,6 11 0,5 9 0,1-3 0,2-2 0,1-5 0,0-6 0,1-11 0,4-9 0,11-9 0,13-15 0,18-9 0,18-13 0,15-9 0,-33 64 0,1 1 0,4-2 0,1 1 0,-1 4 0,2 1 0,-1 4 0,1 3 0,51-45 0,-2 15 0,13 3 0,-45 39 0,4 0 0,5 0 0,2 2 0,7 0 0,-2 4 0,-14 7 0,-4 4 0,32-4 0,-28 14 0,-23 9 0,4 1 0,-6 4 0,-2 0 0,-2 1 0,-3 0 0,-3 2 0,-2 2 0,-4 3 0,-2 3 0,-6 2 0,-4-1 0,-5 0 0,-3-1 0,-3-2 0,-1 0 0,-4-1 0,-1 1 0,-3-3 0,-1 0 0,-1-3 0,-1-1 0,-1 1 0,0 2 0,-2 4 0,3-3 0,1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47:03.7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0,'0'43,"0"-7,0-22,0 5,1 8,1 11,1 10,-1 0,1 8,0-3,0 0,1 4,-1-11,0-5,0-8,-1-9,0-5,0-6,0 3,-1 4,1 5,0 15,-1 42,1-27,-1 4,1 10,0 0,-1-7,1-5,2 19,-1-30,-2-24,0 0,0-9,1 4,1-2,2 10,0 9,1 13,3 14,0 7,2 5,4 4,0 1,5 3,1 0,-2-12,1-2,-1-7,-3-13,-4-12,-5-19,-3-9,2 9,-2-4,3 9,-4-6,0 0,0 6,0 2,0 0,-2-2,-1-8,-20-53,11 25,-15-40,17 41,0 2,-1-4,0 2,-1-3,1 0,1 2,1 0,1-4,2 5,0-2,1-2,-1 3,1-9,0 5,0-3,-1 0,0-1,0 0,0 3,-1 1,2 3,0 1,0-4,1 2,-1-4,2 3,0-5,0-2,0-3,0 1,0 3,0 2,0 2,0 3,-1 3,0-2,0 1,-1-5,2 0,0-1,0-6,0-2,0-1,0 6,0 10,0 1,0-2,2-6,1-3,3 0,1 0,-1 1,1 2,-2 3,0 3,1 0,2 3,7-15,0 3,5-14,-2 6,-5 8,1 0,-2 5,3-7,2-1,-1-2,-1 3,1 0,-1 4,-2 4,0 4,-2 5,3 4,7 3,-3 1,5 1,0-1,12 1,12-1,-1-1,-6 1,-12 0,-11 1,1-1,-5 1,3 2,-2 2,4 2,-4 0,0 1,6 1,-1-1,4 4,-4-2,-1 1,-1 0,2 3,2 3,0 2,-3-2,-5-5,-5-2,3 5,-3-2,3 5,-4-6,0 2,1 1,0 2,0 1,1 0,-1-1,-2-1,0 0,-1-1,1 3,-2-4,2 5,-2-1,2 6,0 0,-1-3,-1-4,0-2,-1 2,1 1,1 1,0 1,0 1,1 5,1 0,0 3,0 1,-1-3,-1 2,1-4,-2-3,-1-4,-1-4,-2 6,0-7,0 6,0 0,0-5,-1 5,-1-1,-2-4,-2 6,2-8,-4 4,-1-2,2-2,-6 4,6-4,-2 3,-1 0,2-1,0 2,1-2,0 0,0 1,0-1,-4 4,5-6,-6 7,5-6,-1 0,-3 6,0 0,-4 7,0-2,2-3,3-6,4-4,-7 6,3 0,-8 9,2-2,2-3,3-6,2-4,0 1,-5 3,0 1,-1 1,4-4,0 1,-3 4,-1 1,-2 0,1 1,4-5,0-3,-2 0,4-4,-9 2,7-4,-2 1,-5 1,5-1,-4 3,4-2,-1-2,1 0,-2-2,2-2,-4-1,3 0,-1-3,2-3,1-3,0-1,4-2,2-3,2 0,1-2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47:06.8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0,'0'51,"0"-1,0-8,0 7,0 0,0-2,0-3,0-11,0 5,0-6,2-5,1 2,1-8,1 4,0 11,-2 10,0 12,0 4,0 0,2-3,-1-7,1-4,-1-8,0-4,0 7,-1 5,-3 8,0 4,0-4,0 0,0-4,0-5,1-6,0-7,1-9,0-4,1 0,-1 5,0 14,1 12,-1 13,1 2,2-3,0-4,1-11,0-5,0-8,0-9,1-7,2-3,2-1,2 6,3 7,2 4,3 3,0-1,-1-2,0-2,-1-3,-3-6,-3-6,-2-4,-1-2,3 1,-2-1,5 5,2 6,13 14,9 12,0-2,-6-7,-10-11,-8-10,0-1,-3-3,-3-3,2-1,2-4,1-1,4-3,-6-1,6 0,-5 0,8-2,0-4,-1-1,-2-2,-5 0,-3 0,0-1,5-4,-5 4,3-4,-3 4,-1 0,2-2,1-1,0 1,2-1,0 0,0 1,-1-1,0 1,-2 1,-1-1,0-1,3-7,3-7,0 0,-4 3,-5 8,-3 4,2-3,-1 1,-1-2,-2 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47:11.3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746 0,'-43'26,"-6"9,5 4,-3 4,2-1,7-7,7-5,2-1,0 3,6-5,1 3,2-1,2-4,-1 4,-14 18,-8 11,-3 6,5-7,13-16,6-8,5-4,1-4,4-4,2-4,4-5,2 9,-2 4,-3 11,0-2,-1-5,5-7,1-5,1-3,1 1,0 4,0 7,0 20,0 7,0 0,0-8,0-17,1-5,1-6,1-3,4 0,2 6,6 18,4 12,-1 2,-1-7,-3-12,-3-11,0-3,-1-5,-2-4,8 0,4 2,8 4,-1 3,4 5,-4 0,3 4,0-1,-1-2,0-2,-3-4,-4-4,-2-4,-4-3,-2-2,2-2,1-2,0-2,0 1,-3-1,1 0,2 0,1 0,3-1,2-1,-3-1,-3-2,-4-1,2-2,-2 1,4-2,0-1,-3 3,5-4,-4 3,1-1,0-1,1 1,0-1,-1-1,-1 1,-2 0,1 1,-1 1,0-1,3-2,2-3,0-1,-3 1,-5 3,0-2,-2 3,4-11,-5 5,4-8,0 1,2-1,-1 0,0 1,-4 1,0 2,-3 4,-1 2,-1-3,-3 4,-5-5,-2 4,-2 2,0-3,2-3,0-3,1 0,0-4,1 3,-1-1,0 1,-1 4,1 0,-3-3,-3-7,-4-5,0 0,2 5,3 8,2 4,-1-1,-1 1,0 1,0 0,0 0,-1 0,1-1,-2-1,-1 0,1 0,0 0,1 1,2 2,1 1,2 0,-2-8,1-6,-3-8,3 6,2 6,2 7,0 3,0-7,1 3,0-6,1 4,1-2,-1-1,2 1,-1 1,1 1,0 3,-1 2,0-2,-2 2,2-4,-1-5,2-5,0 0,0 5,0 8,0 3,0-5,5 61,-3-32,5 53,-3-41,1 4,4 4,2 2,3 4,2 2,-1 0,2 0,-1-2,-1-1,-2-2,-1-5,-2-3,-2-5,0-1,0 11,1 3,2 9,-2-2,0-4,0 0,0-2,1-3,-2-4,0-4,-1-5,-2-5,-1-3,1 4,0 4,0 4,1 4,1 0,0 1,2 5,4 8,3 3,2-1,-3-9,-5-15,-3-7,0-4,5 8,-2-5,3 5,-4-5,0-2,4 3,0-4,0 1,3-2,-5-2,4 0,7 1,-5-3,7 0,-9-3,-3-1,5-3,0-2,3-1,-1-1,-3 3,1 0,0 0,0 0,0 0,-3 1,2-3,-1 0,-1-3,1-4,-5 2,1-2,0-2,-3 3,5-5,0 1,2-4,3-3,4-8,3-8,3-8,-1-2,-5 4,-3 4,-4 8,-2 4,-4 6,-3 7,-2 4,-1 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47:14.2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0 780,'0'45,"0"-5,0-12,0-2,0 4,0 1,0-5,0 4,0-3,0-3,0 1,0-3,0 3,2 6,2 16,4 14,0-2,-1-7,-2-18,-3-11,1-2,0-6,0 0,-2-1,4 2,-2-1,1 4,-2 6,0 4,-1 4,0 0,-1-1,1-1,1-2,-1-4,0-5,0-5,-1-1,0-63,0 31,0-52,0 41,0-4,0-5,0-6,0-4,0-6,-1-6,-1-3,-2-7,0-3,0 13,2 11,0 14,2 7,0-5,0-2,0-4,0-5,1 1,3-8,4-3,3-1,2-3,1 6,2-2,3 1,3-3,1 5,1 5,0 3,0 2,6-2,8 0,7 4,-3 9,-5 9,-9 8,-3 4,2-2,0 3,-2 0,1 3,-2 2,0 0,-2 2,-1 0,-2 1,0 0,-1 1,0 1,-1 2,-1 3,1 2,-3 2,1 0,-1 0,1 2,2 4,-2-1,-1 1,-5-3,-3-2,0 3,-1 2,1 1,-1 0,0 4,-2 1,-1 2,-1 0,0 1,-1 1,0 1,0 0,0 0,0 1,0-1,0 4,0 1,0 12,-2 19,-1 15,-1-2,-1-11,1-19,1-13,-1 3,1-6,-1-2,0-3,1-3,-1 2,0 2,-1 4,-2 8,-1 12,-3 10,2 2,1-2,1-9,2-8,0-4,1-6,1-6,1-9,1-7,-3 3,-2-2,-5 6,-12 16,14-21,-9 10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47:17.1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547 0,'-63'77,"29"-36,0 1,2-3,-1-1,0 3,0-1,-25 29,10-12,10-9,6-10,3-2,10-11,8-10,5-5,5 5,0 0,0 8,1 7,-3 7,-2 5,-1-1,1-7,0-5,1 1,2-1,0 0,1 1,0 1,0 2,0 4,-1-1,1-1,0 0,1-3,0-1,0-4,0-6,0-5,0-4,0 5,0 3,0 14,1-2,0 1,2-8,0-7,0 0,1-2,-1-2,2 4,-1-3,3 9,0 3,3 7,2 8,1 5,-2-2,1-1,-1-5,-1-6,1-2,-2-7,0-4,2-1,5 3,1 0,2 1,-1-1,-2-5,1 1,0-4,-1-3,-1-2,-1-3,3-2,-3-2,6-1,-5-3,-1-1,2-5,-3 0,-1 0,4-5,-8 8,9-10,-5 7,0-2,5 1,-7 3,11-3,-7 3,5-2,-4 2,-1-1,1 1,-2 0,5-3,-6 2,4-1,-4-1,0 0,0-1,1 0,-1 3,2-2,1 1,-4-1,0-4,-4 0,0-4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18:14:52.059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16383,'0'5'0,"0"-1"0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18:14:56.173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1 16383,'0'0'0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5T18:15:06.431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9 16383,'0'-5'0,"0"1"0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45:31.932"/>
    </inkml:context>
    <inkml:brush xml:id="br0">
      <inkml:brushProperty name="width" value="0.35" units="cm"/>
      <inkml:brushProperty name="height" value="2.1" units="cm"/>
      <inkml:brushProperty name="color" value="#FF0066"/>
      <inkml:brushProperty name="inkEffects" value="pencil"/>
    </inkml:brush>
  </inkml:definitions>
  <inkml:trace contextRef="#ctx0" brushRef="#br0">0 10 16383,'32'-5'0,"1"1"0,-7 4 0,6 0 0,3 1 0,0 1 0,0 4 0,0 2 0,5 4 0,-1 1 0,-2 0 0,-3 1 0,-6-1 0,3 1 0,-1 1 0,1-1 0,3 2 0,-2 1 0,2 0 0,1 1 0,2 1 0,3 3 0,10 9 0,3 4 0,6 10 0,-7-3 0,-14-9 0,-10-5 0,-10-8 0,1 3 0,-4-2 0,-1 0 0,-3-2 0,-1-2 0,-3-3 0,-1-1 0,-2-2 0,-1 0 0,-1-2 0,-2 1 0,1 1 0,-1-2 0,0 1 0,0 0 0,-1-2 0,-2 5 0,-4 1 0,-1-1 0,-1 2 0,1-3 0,0 0 0,-1 2 0,0-2 0,0 1 0,-5 4 0,-3 4 0,-5 4 0,2-4 0,4-5 0,4-7 0,2-4 0,-2 2 0,1-2 0,0 1 0,0 0 0,0-1 0,0 2 0,-2 1 0,-5 2 0,-4 5 0,-6 5 0,-5 6 0,-5 6 0,-2 1 0,0-1 0,3-2 0,4-4 0,-2-2 0,1-5 0,-1-7 0,3-4 0,4-6 0,1-2 0,0 1 0,-6 1 0,0 1 0,-2-1 0,4-1 0,4 0 0,3 0 0,5-1 0,4 0 0,4 0 0,4 0 0,-1-10 0,3 5 0,-2-8 0,2 4 0,-2-1 0,0 0 0,0 2 0,1 2 0,1-3 0,-1 1 0,0-3 0,2 0 0,-1-1 0,1-1 0,-1 0 0,0 1 0,0 1 0,0 3 0,17 28 0,-7-11 0,14 22 0,-11-20 0,3 2 0,1 0 0,4 3 0,5 2 0,6 5 0,3 3 0,2 0 0,0 0 0,-2 1 0,6 4 0,1 3 0,2 3 0,1 0 0,1 2 0,0 0 0,1 0 0,3 3 0,3 1 0,5 3 0,7 4 0,5 6 0,6 8 0,-33-31 0,0 1 0,0 1 0,1 0 0,-1-1 0,2 1 0,3 5 0,3 0 0,3 2 0,0 1 0,2 1 0,0-1 0,-8-7 0,-3-2 0,18 15 0,-20-15 0,-12-9 0,3 2 0,-4-2 0,-5-4 0,-3-3 0,-5-3 0,-2-4 0,-3-3 0,-1-1 0,-1-2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47:42.8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47:48.8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1:00.361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1 467,'42'0,"-3"0,-19 0,0-1,0 0,-2 0,1 0,0 0,6 0,2 0,5-1,3-1,1-1,1 1,-4-1,5 1,1 0,4 0,6 0,6-2,20 1,-16-2,8 0,26-5,10-2,-17 1,5-2,-1-1,-2 0,0-2,-2 1,-8 2,-3-1,-3 0,15-3,-6 0,-19 4,-1 1,5-1,1 0,-3 0,-1 0,0 1,-2 1,-7 1,-1 1,36-5,-16 6,-16 2,-7 4,-9 0,-9 2,-8 1,-8 0,-1 0,3-1,-3 1,6 0,-4 1,1 1,-3 0,-59 3,25-4,-53-1,41-5,-2-2,7 0,7-1,4 2,3 1,-4 0,2 1,-5-1,3 2,1 1,-5 1,9 0,-14 0,14 1,-6 0,-3 0,6 0,-6 0,5 2,2 1,-5 2,4 2,-1 0,-2 3,-3 2,-3 1,-3 3,1-1,4-2,4-3,3-3,0-1,-7 5,2 0,-6 2,6-2,2-2,2-1,1 0,-2 0,-1 1,0 0,1 0,3-2,-6 1,0-1,-10 2,-5 1,-9 0,1 0,3-3,9-1,5-3,2 0,3-1,-1 0,2-1,0 1,3 0,1-1,-3 1,4-2,-9 0,8 0,-4 0,3 0,1 0,-2 0,-6 0,-4-1,0-1,2 0,7-1,4 0,-2 0,0 0,0 0,0 0,-1 0,0 0,2 1,-1-1,-2 0,6 1,-6-2,4 1,-3 2,-1-1,2 2,0 0,2 0,14 24,-1-13,14 17,-3-19,-2-2,5 5,-3-1,2 3,-1 7,-2 0,2 20,0 14,0 19,1 10,1 5,0-7,1-7,1-4,0-7,1 3,0-2,-2-8,-3-7,-1-9,-2-7,2 3,-2-4,-1-4,-1-4,-1-6,-1-3,0-1,2-1,-1 0,1 2,-1 2,0 9,1 14,1 17,2 23,2 17,1 0,-1-20,-3-31,-2-24,-2-11,1 3,0 5,1 7,3 10,1 12,2 6,-1 3,0-3,-2-4,0-6,2-5,-2-9,0-7,-1-8,0-6,4 3,1 19,3 33,-2 10,-3 3,-1-17,-1-19,2-1,1-7,-1-7,-2-7,-1-7,2-4,7-5,5-2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1:04.390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248 0,'-50'1,"9"0,24 1,5 2,4 18,3-5,2 18,-2-8,-4 7,-9 33,2-4,0 8,4-6,6-25,-1 10,4-14,1-2,1-3,1-1,-1 3,1 3,0 7,0 6,-1 9,-1 6,-2 7,1-7,0-4,1-5,2-8,0-3,0-11,0-6,0-5,0-3,0-1,0-3,0 2,2 2,1 2,1 1,1 0,2-1,1-3,1-3,1-2,1-3,5 0,-4-3,4 1,2-3,-5-1,4 2,8 0,-1 0,15 4,-7-3,-5-1,-5-1,-5-2,2 0,-2-2,1 0,0 0,0-1,1 0,0 0,3-1,4-2,1-3,2-2,-2-1,-4 1,6-3,-2 0,-2 0,2-4,3-6,8-7,-4-2,-5 4,-10 6,-5 2,2-1,-1-1,-2 0,-2 2,-1-2,1-1,0-2,-2 1,0 2,-3 1,-1 1,-1 1,-1 2,-1-3,-2 6,0-9,-1 5,-1-4,0 3,-2 1,1 1,-3-2,1 0,-2 1,1 0,-1 1,-1 0,-1-1,0 0,-1 0,0 0,1 0,0 0,0 1,1 0,0 3,-3-3,0 1,-3-3,1 1,2 2,4 0,-1-2,2 5,-3-5,3 3,-4-6,0-2,0-1,2 4,2 5,-2-1,0 4,-9-7,3 4,-2-1,6 2,0 1,1-1,1-3,2-3,1 3,2 1,-3-1,0 0,1 1,-8 1,2 7,-5 0,0 2,1 0,-3 2,5-2,-9 0,6 0,-6-1,7 1,3-1,-4-1,6-3,-2-3,6-2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1:06.419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1382,'0'42,"0"-4,0-18,0 0,0 0,1 0,0 6,1-3,2 2,-1 0,1-3,1 6,0-2,1 0,-1-2,0-2,0 0,1 1,-1 0,0 1,2 1,-1-3,1-1,-1-2,-1-3,0-3,2 1,2-3,-2-47,-2 14,-4-50,-2 8,-1-22,0-13,1 41,0-1,1-1,0 0,0 0,0 1,0-2,0 2,0-37,0 13,-1 6,1 12,2 6,-1 12,1 11,-1 6,0-7,4-14,7-23,3 1,5 3,-1 15,-3 13,0-1,-2 8,-1 3,-2 6,0 5,0 5,2 2,4 0,7-2,3 1,5 2,-1 4,-1 2,-2 2,-2 1,-5 3,-3 0,-1 1,-1 2,0 4,-4 2,1 6,-4-2,-1 4,-4-1,1 0,-1-1,6 2,-1-5,4 3,-2-4,0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1:08.51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19 1,'-10'69,"2"8,8 10,0-34,0 1,0-2,0 0,0 3,0 1,0 6,0 2,0-1,0 0,0 1,0-1,0 33,0-39,0-14,0-5,0 6,0 7,0 7,0 7,0 0,0 0,0-5,0-7,0-3,0-9,0-6,0-6,0-3,0-2,1 0,0 4,2 0,0 11,2 12,1 2,0-5,1-16,-2-15,-1-7,8 3,0-6,5 1,3-7,-6-1,5 0,-3-1,0-2,-1-2,0-2,-2-1,7-2,3 4,6-1,-5 5,-5 2,-5 0,0 0,1 0,1 0,1-2,-2-5,-2 0,0-3,1 2,-1 1,1-2,1 2,-1-1,1 0,-5-2,0-3,-5-1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1:11.518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0,'39'0,"-4"0,-21 0,1 0,5 2,-3-2,5 2,-4-2,-1 1,1 0,-4 2,3 0,-1 0,0 1,-1-2,1 2,-2-1,2 0,-2 1,1-1,2 1,-1-3,0 0,0-1,1 0,-4 0,4 0,2 0,-3 0,0 0,-7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1:13.519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10 121,'-5'75,"1"6,4-15,0-10,0-24,0-15,0-8,0 15,0-3,0 8,2-8,0-6,1-3,4 3,1 3,0-1,-1 1,-2-4,0 1,0 1,1 1,0 2,2 0,0 2,1 0,1-1,-1-2,0-2,0-2,1-2,2-3,6-4,-4-4,4-1,-3 0,2 0,0 0,-1 0,1 0,-5 0,12 0,-8 0,6 0,-3 0,0-1,0-1,5-6,4-4,5-7,0-1,-3-2,-1-1,-3 1,8-8,2-4,3-3,2-3,-5 4,-6 3,-5 5,-6 4,-5 6,-5 3,-2 3,-2-5,-1 3,-1-4,-2-2,1-1,0-11,-1 5,0 1,0 5,0 6,0 1,0-3,-5 4,-3-5,0 3,-1 0,3-2,0 1,0-2,0 1,0 0,0 2,1-2,1 4,0-1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1:34.43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90 1210,'61'-3,"-9"-1,-30-3,-1-2,-1 1,-2-1,-3 2,0-2,-3 0,4-4,0 0,7-5,10-7,6-3,-1 0,-5 3,-9 7,-3 0,-2 3,-5 1,1-3,0-5,7-12,1-2,-3 2,-4 5,-6 9,-1 0,-3 3,-1 2,-1 2,-2-4,-1 4,0-5,-1-3,0 3,0-9,0 6,0-3,0-2,0-1,0-5,0-7,0-13,0-7,0 7,-1 9,-3 14,-3 5,-3 2,-5 2,-3 2,-2 2,-1 1,0 3,0 1,0 4,3 2,0 2,1 2,0 1,1 0,0 0,-1 0,-2 1,-6 4,-7 6,-11 9,-7 6,6-1,11-5,13-5,9-4,0 0,3 1,2 3,0 3,2-1,-1-1,0 0,-1-1,0 4,-1 2,-3 2,0 4,0 0,0 0,1-2,3-4,1-3,2-2,-1 0,0 1,0 1,0 1,0 2,0 0,0 3,0 5,0 1,2 0,-1-7,2-8,0 2,0 0,-3 7,1-1,-1 2,1 2,0 2,0 0,1-1,0-2,2-4,-1-1,1-2,0-2,0 0,0 1,0 0,0 6,0 13,0 14,0 7,0 0,0-4,0-7,0 4,0-3,0-5,0-3,0-7,0-7,0-7,0-5,4 0,3-1,4 4,3 1,4 6,-1-1,0-1,-4-6,-4-4,2-2,4 2,-4-3,4 2,-4-3,1 1,6 3,-5-4,5 2,-8-3,4 0,-1 1,7 1,-2-1,-1-1,-2-1,-3 0,3 2,-1-1,1 1,-2-2,2-1,0-3,1-1,1 0,-3-1,4 0,-4 0,4-4,-1-3,4-4,-1 0,-2 2,-4 2,-2 1,4-3,-5 3,7-4,-6 4,3-1,0 1,1 1,-3 1,4-1,-6 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3:58.1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612 0,'-39'28,"10"-5,19-11,3-2,-3 5,-4 3,0 4,-1 0,4-4,0-1,2-2,0 1,0 1,-1 1,0 0,1-1,-1 1,-1 5,-2 1,-1 4,-3 3,-5 8,-3 5,1-2,4-6,3-2,-2 5,-5 9,-10 21,1 3,4-7,5-9,11-24,4-7,0-1,3-5,2-1,-1 0,2 0,1 1,0 3,2 3,-2 4,1 4,-1 2,1 7,1 1,0-1,-1-2,1-2,0 0,4 6,6 6,6 2,2-5,-3-13,-4-14,-3-8,3 0,4 3,-2-3,6 5,-3-2,6 3,1 3,4 3,2 2,1 1,-1-1,3 3,2-1,-2-2,3 2,4 0,6 2,5-1,-8-7,-11-9,-10-5,-6-4,-1-1,2 0,0-2,-1 0,6-2,1-6,8-4,4-5,3-4,5-1,4-4,3-2,5 0,0-1,4-2,-6 1,-15 9,-13 7,-13 8,2 4,2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45:35.565"/>
    </inkml:context>
    <inkml:brush xml:id="br0">
      <inkml:brushProperty name="width" value="0.35" units="cm"/>
      <inkml:brushProperty name="height" value="2.1" units="cm"/>
      <inkml:brushProperty name="color" value="#FF0066"/>
      <inkml:brushProperty name="inkEffects" value="pencil"/>
    </inkml:brush>
  </inkml:definitions>
  <inkml:trace contextRef="#ctx0" brushRef="#br0">477 52 16383,'-24'-5'0,"0"1"0,0 10 0,-12 12 0,-10 9 0,4 4 0,10-5 0,12-6 0,5-5 0,3 0 0,1-1 0,2 0 0,0 2 0,-2 3 0,-1 4 0,-2 1 0,1 2 0,0 0 0,1 1 0,1 1 0,1 0 0,2 0 0,1-1 0,1 0 0,2 3 0,-2 12 0,-1 24 0,1-16 0,1 2 0,-1-1 0,1-1 0,-4 44 0,5-22 0,2-25 0,1 4 0,0-7 0,1-1 0,2-1 0,4 0 0,3 3 0,4 0 0,2 6 0,2 5 0,2 6 0,-1-4 0,-2-5 0,0-7 0,0-6 0,0-3 0,1-4 0,4 1 0,6 4 0,8 11 0,1 0 0,-4-6 0,-5-8 0,-4-8 0,2 0 0,2 0 0,0-3 0,3-1 0,3 0 0,4-1 0,1 0 0,1-1 0,3 1 0,3 1 0,5 1 0,2-2 0,4 2 0,4-1 0,3-1 0,3-1 0,1-4 0,1 0 0,6-2 0,14-3 0,8-3 0,-13-4 0,-14-3 0,-24-2 0,-4-2 0,6-4 0,-2-5 0,-1-3 0,-1-4 0,5-6 0,1-5 0,-4-1 0,-9 4 0,-9 4 0,5-7 0,3-3 0,-3-1 0,-2 2 0,-9 7 0,2-2 0,1-1 0,-1 0 0,0-4 0,-1-6 0,-3 0 0,-3 5 0,-7 7 0,-3 5 0,-1 0 0,-1 1 0,-2 2 0,0 1 0,-1 1 0,-1 1 0,0 0 0,0-2 0,0-2 0,0-2 0,0-5 0,0-2 0,0-1 0,0-2 0,0 3 0,0 0 0,0 1 0,0-4 0,-2-11 0,-3-14 0,-2-2 0,0 6 0,2 10 0,-1 7 0,-1-2 0,-1 3 0,-1 1 0,1 2 0,-2 2 0,1 2 0,-1 2 0,0 1 0,0 1 0,-2-2 0,1 1 0,-2-3 0,1 1 0,-3-3 0,-2-4 0,-2 0 0,0 0 0,0-1 0,0 0 0,-6-13 0,-8-9 0,3 6 0,-1 2 0,8 14 0,3 5 0,-1-2 0,0 2 0,-1 0 0,0 1 0,0 1 0,1 2 0,0 1 0,1 0 0,-1 3 0,0 1 0,0 2 0,2 2 0,2 2 0,3 2 0,1 2 0,3 1 0,0 1 0,1 1 0,-3-3 0,-7-2 0,-1-1 0,-1-1 0,2 2 0,2 2 0,-6-2 0,-3-1 0,0 0 0,-2 1 0,5 2 0,0 1 0,1 1 0,2 1 0,1 1 0,2 2 0,1 0 0,1 2 0,0-1 0,1 1 0,-2 1 0,-1-1 0,-9 1 0,-10 0 0,0 0 0,1 0 0,6 0 0,6 0 0,-1 0 0,1 0 0,2 0 0,0 0 0,2 0 0,2 0 0,1 0 0,2 0 0,0 0 0,0 0 0,-1 1 0,1 1 0,-2 1 0,0 2 0,-1-1 0,2 1 0,0 0 0,0 0 0,-1 0 0,-5 3 0,-1 1 0,1 0 0,6-1 0,6-1 0,3-2 0,1 3 0,1-1 0,1 3 0,0-2 0,-3-2 0,-5-2 0,0-3 0,1-1 0,2 0 0,0 0 0,-2 0 0,0 1 0,1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4:11.7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 1,'-12'49,"0"-7,10-17,-2-4,0-2,1 0,-1 0,0 7,-2 8,0 3,-2 4,2 0,1-3,0 1,1-5,2-4,0-4,2-5,0-3,0-2,0 4,-1 8,1 8,0 1,0-2,0-10,1-7,0-2,2 2,0-4,2 2,3 4,-2-3,5 6,-2-5,0-3,0-2,4 2,-2-5,5 5,2-2,6 5,16 12,12 9,-2-4,-9-6,-16-13,-8-7,1 0,-2-2,1 1,-1-2,1 0,5 0,2-1,1 1,-1-1,0 1,3-2,-2 0,0-2,3-2,1 0,1 0,6 0,3-5,22-15,8-6,-12-3,-13 5,-22 8,-4 2,2-2,-1-2,1-4,0-2,-1-3,3-6,0-2,-2-2,-1 1,-6 7,-3 3,-1 1,-2 3,-2 0,-1 3,-1 0,-1-3,-2-5,0-8,0-5,-2 7,-2 7,0 10,-1 5,-2-3,-1 1,-5-2,1 0,-2 1,2 2,0 0,2 1,-2-1,1 1,-1-1,-1 0,-1 0,1 0,0 0,1 3,-2-1,0 0,-3-1,1 0,-3-2,-1 0,0 0,-1 0,3 1,-3-2,0-1,0 0,5 3,6 5,-2-1,0 1,-7-4,4 2,-1 1,2 0,3 3,-6-3,5 4,-6 0,0 2,-4-1,-1 1,2 0,5 1,-2 0,2 1,-2 0,1-1,3 1,-3 0,1 0,-2 0,3 0,-2-2,3 2,-4-3,4 2,-2-1,1 2,-3 0,2 0,-1 0,53 15,-14-9,46 13,-20-13,13 1,29 4,7 2,-46-5,-1-1,43 10,-17-2,4 1,-1-1,-69-12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4:19.4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163 1,'-30'51,"3"-4,10-16,-3 4,-1 1,4-4,5-7,4-5,1-2,4-5,2 1,14-1,-7 4,9 0,-10 5,-2 3,0 2,0-2,-1-2,0 0,1-1,-1 2,1-1,0 2,-1 1,0 0,1 1,0 0,0 2,1 3,0-2,0-1,1-4,0-5,0-5,-1-2,4 8,1-3,4 6,-2-6,0-3,0-4,1 1,1-2,1 0,0-2,0-1,5 1,-4-3,5 0,-5-2,1-2,2 1,0-1,2 0,0 1,1-1,5 0,3-1,3 0,-4 0,-8 0,-5 0,-3 0,6 0,-4 0,5-2,-6-3,3-1,-3-1,3-2,-1-1,3-1,4-3,2-1,2 0,1-1,-1 2,-1 0,-5 3,-7 3,-5 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4:22.0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1,'0'55,"0"-5,0-26,0-2,0-2,0-2,0 3,0 3,1 4,1 5,4 6,6 13,4 10,5 8,4 8,3 1,-1-5,-1-7,-2-9,-2-9,-2-4,-2-7,-3-7,-1-6,0-3,1-1,0 2,1 3,3 7,10 27,10 23,-16-32,-1 0,16 38,-13-31,-11-24,-6-17,0-1,0-4,0-1,0 4,-21-59,10 34,-16-48,16 41,0-2,-2-5,0-7,0-4,1-2,1 5,1 7,1 7,-1 5,2-2,0-2,0-8,0-1,0-3,0 2,1 1,0 1,1 3,1-2,0 2,2-1,1-3,1 1,0-1,1 3,0 3,0 4,-1 4,7 1,0 6,5 1,0 4,-3 0,-1 0,0 0,1 1,1 0,1 2,-1 2,1 0,0 2,-1 0,0 1,-3-1,-1 0,2 2,-3 0,2 1,1 5,2 0,10 11,4 3,-3-2,-6-5,-8-8,-7-5,3 3,-1 2,1 3,1 5,3 3,1 2,2 3,0-2,-3-2,1 0,-3-4,-2-5,-3-3,0-2,-7 5,0 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4:24.8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63 108,'-6'59,"0"-8,-1-20,2 1,0-1,3-3,1-7,1-10,0 4,2 5,2 10,2 7,3 0,0 4,3 0,0 1,2-2,-1-4,1-5,0-3,-2-6,0-3,-1-6,2 0,0-2,3 0,2 3,4 3,6 3,5 4,2-1,1 1,0-2,-1-3,0-1,-3-3,-3-3,-4-3,-4-2,-3-2,-4-2,1-1,0-2,10-15,-1-2,7-13,-5 4,-1 2,-2 3,-2 0,0 3,-5 1,-3 5,-4 2,0-4,-3 0,-2-1,1-4,-3 5,3-4,-1 2,0 2,2-4,-3 5,1-5,-4 3,1-2,-1-6,-1 2,-2-5,0 6,0 5,-1-2,1 5,-4-10,2 8,-1-6,1 4,-1-1,0-1,-2-2,0-1,-1 1,-1 0,1 0,1 2,0 2,-1 0,0-3,-2-5,-3-3,1 2,2 6,1 4,1 3,-2 0,-2 0,-1 0,-3 0,-2-1,-1 1,-1 0,1 2,1 1,1 2,-3 0,-3 2,-6 2,-9 1,-7 2,-10 0,-3-1,-9 1,-2 0,9 0,17 0,22 0,13 0,-5-6,-4-2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4:28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6 764,'-4'50,"2"-7,7-26,0-1,2 0,0-1,1 1,0 0,2 3,-1-1,1-1,0 1,-1-2,3 4,-1 2,1 2,0-2,-1-1,-1-4,-2-3,-1-3,0 3,0-2,5 6,-3-4,2 1,-1 1,1 2,0-2,-3-2,0-2,0 2,-1-2,4 9,-5-8,2 3,-1-2,0-3,1 5,1-4,0 4,1-1,2 6,1 0,0-3,-2-4,-2-4,-17-83,3 25,-3-7,-1-3,-5-13,3-5,-4-20,8 46,0-1,-2-5,1 0,0 3,1 2,-5-29,3 13,3 20,1 10,0-4,1 6,0 4,2 5,0 5,1 4,1 3,-1-5,1 3,0-8,2 2,5-5,5-5,8-3,7-5,6-3,2 0,-2 7,-8 13,-7 12,-6 8,6 3,-2-1,10 2,-2 2,4 3,3 4,-1 3,2 1,-3 1,-2 0,0 0,-5 0,-3 1,-4-2,-5 0,-1-2,-1 7,-2 0,2 4,-4-4,0-4,1 0,-1 3,1 3,1 3,-1 2,0 1,0-2,-2-3,-1-4,0-2,0 0,-1-2,1 2,-2 0,0 1,0 0,1-1,0-1,0 2,1 4,-1 4,1 0,-1-3,0-1,1-3,-1-1,0-1,-1 0,1-1,-1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4:34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263 1220,'-10'47,"2"-2,8-19,0 0,0-1,0-4,0-1,0 2,0-2,0 2,0-4,0 1,0 1,0 1,0 3,0 0,0-1,0 0,0-5,0-2,0-2,0 2,4-1,1 6,3 2,1 9,-2 3,1 0,-1-3,-1-11,1-1,1-4,0-3,0 1,4 0,-3-4,8 2,-5-4,4 0,3 2,-4-3,4 2,-5-2,5 1,5 2,7 0,0 0,-5-3,-4-1,-2-2,3 1,0-1,5-2,0-1,8 0,5-1,0 0,7-1,7-8,0-6,-3-5,-9-4,-13 1,-3-1,-4 0,-7 2,-3-3,-4-1,-1-4,-2 3,-1 4,-2 2,-1 2,0 0,-1-1,-1 0,0-2,0-1,0-1,-3 0,-3 1,-2 0,-2 0,-2 2,-1 0,-2 1,-1 1,-1 1,0 1,-1 1,-2-2,-3-1,-4-1,1 1,2 0,3 4,3 2,-2-2,-1-1,-1 0,-1-1,0 0,0-1,1 1,-1 0,0-1,0 0,0-1,2 1,0 1,1 0,1 1,0 0,-3-7,-4-6,-3-7,2 1,6 7,5 6,6 6,-1-2,0 3,0 1,0 0,0 0,1-1,-1-1,0-1,-2-3,0 0,-2-2,0-2,0 0,-1-1,1 0,-1 1,-2-1,-5-7,-5-8,1-1,4 4,5 4,5 6,-1-1,0 0,1 4,2 1,0 4,2 3,2 2,-2-1,4 1,-1 0,3-7,2 6,0-8,1 4,0-3,-1 1,0 2,0 6,33 40,-6-4,40 43,-19-20,-11-10,2 2,3 5,0 1,-1-2,-1 1,0-1,-2-1,15 21,6 7,-22-28,1 3,7 6,0 1,2 1,-2-1,-5-8,-3-2,17 22,-10-11,-10-11,-3-2,5 4,-2 0,7 8,-4-6,-9-10,-8-11,-4-7,0 0,-2-1,0-1,0 0,2 1,2 2,3 5,0-1,0 1,-1 0,-2-2,-1 1,-1-5,-2-2,-4-5,2 2,0-3,4 2,-2-3,6 1,-2-3,11 3,3 0,3 1,-5-1,-8-3,-8-3,2-2,-2-1,5-2,-2-5,-5 2,5-8,-3 6,1-2,0 1,-1 2,3-2,-2 3,2-3,-5 3,3-2,1-1,-4 0,2-2,-2-3,-1 4,3-3,-1 3,0 0,-1-1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4:36.4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4:42.7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252 53,'0'63,"1"-3,2-12,2 4,3 4,1 2,0-10,0 5,0 2,0 2,0 6,-2-11,2 11,2 15,4 10,-1-3,-3-14,-2-16,-3-10,0 0,1-6,1-4,-1 0,0-1,0-2,-1-1,0-1,0-1,-1 0,1 0,0-2,-1-3,0-4,0-3,0-3,1 7,-1-1,3 11,-1-3,-1-2,-1-2,0-2,0 1,-1-1,0-2,-1-3,1-1,-2-2,2 7,-1-5,0 8,0-6,-1 3,0 2,-1 3,0-1,0 0,2 0,-1-2,0-2,-1-7,0 0,0 1,0 0,0 3,0-3,0 1,0 0,0 2,-1-5,2 5,-28-18,16 4,-23-13,23 4,0 1,-8-4,4 3,-2-2,-1 3,7 1,-12-1,11 1,-8 1,5 1,-5 0,-10 4,-5 3,-3 5,8-1,9-1,9-5,53 5,-28-7,42 4,-40-11,6-2,0-1,2-1,-2 1,-6 2,0 0,-2 0,1-1,-1 1,2 0,1 1,0 1,1 1,0 2,0 0,1 1,1 0,1 0,-1 1,1 1,-2 1,-3 2,-1-1,4 2,-5-3,4 0,-4-3,1-7,1-2,-4-3,0 0,-2 4,4-1,0 1,0 2,0 0,1 0,-2-1,4-1,-7 3,-30 36,10-23,-27 28,22-34,-3-4,-3-3,0-3,0-2,5 1,-3-2,1 0,2 1,5 2,-3-4,4 3,-3-3,1-1,4 3,-2-4,2 0,2 2,0-5,0 4,0-2,-2 2,-1 0,-3-2,1 2,0 1,0-1,2 5,-1-9,1 1,2 1,-1-1,0 0,2 3,-2-5,3 5,0-1,-5-8,1 0,-4-8,2 6,1 3,1 2,1 1,1 1,1-1,0 1,2 2,0 1,-1-4,2 2,0-5,1 4,0-2,-1 0,0-1,2 3,0 2,1-2,-1 1,1-2,0-2,0-1,0-1,0-4,0-3,0 0,0-3,0 2,0 1,1-1,0 2,1 0,-1 3,-1 0,0-6,0-4,2-9,-1-8,1-6,-1 2,-1 9,0 9,0 6,0 1,0 1,0 2,0 4,0 3,0 3,-1 3,-1 0,-3-2,1 2,-4-3,2 4,0 2,-2-8,3 7,-3-10,2 6,0-3,0 2,1 4,1 0,1 0,-2-6,2 3,0 1,0 0,0 1,0 0,-3-1,-15 9,2 0,-9 5,10 2,1 1,0 0,-1 2,0 1,2 1,0 0,4 1,-2 1,1 0,-5-2,4-2,-3-5,7-14,20 0,1-4,18 7,-8 6,8-1,7-1,10-2,-3 2,-10 3,-10 3,-9 1,0 2,4-1,-3 1,2 0,-1-1,1 0,1 0,0-2,3 1,1 0,5 0,-1-1,-1 0,-6 1,-3 0,0 0,-2 1,6-1,-2 2,3-1,-2 0,3-1,0-1,-1 2,-1-2,-4 2,-1-1,1 1,-1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4:46.3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0 361,'0'53,"0"2,0-11,0-7,0-9,0-10,0-6,0 3,4 13,0 2,2 8,-1-7,-2-4,0-5,-1 0,1-3,-1-2,0-3,-1 1,2 0,-1 5,0-2,1 1,-2-3,1 1,0-2,0 0,1 2,-1-4,1 8,-1-9,1-51,-3 12,0-51,-3 14,-2-21,-1-10,3 44,1 0,1-41,0 12,1 6,0 11,0 11,0 4,0 12,0 7,0 11,2 5,16 7,-6 2,17-2,-12-1,4-2,0 0,4-2,1-1,0 3,-2 1,-6 4,-1 2,-4 0,6 4,-6 3,6 3,-6 2,0 0,0-1,1 2,0 0,0 1,-1-1,-2-1,1 4,-4-3,2 3,0 4,-3-3,4 7,-2-3,0 1,1 0,-1-1,-1-2,-2 1,0 1,0 0,0 2,0-4,-2-2,2 0,-2-3,5 10,-4-7,2 4,-2-4,0 1,0 1,0 2,1 1,1-1,-1-1,0-1,-1-4,3 7,-2-4,3 10,-3-3,0 1,0 0,-1-1,1 4,-1-1,1-2,-2-2,0-3,0-3,-2-3,2 4,-3-4,0 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5:02.6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1106 2219,'4'18,"8"47,-2-3,-1 0,-2-2,1 1,-1 14,-1 13,-3-35,0 1,-1-4,1 0,-1 36,1-10,1-7,1 10,1-3,1-4,0-9,-1-10,1-6,-2-12,1-8,-1-9,-1-6,16-40,-12 18,10-29,-17 30,0 0,-1-11,0 6,0-8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45:39.244"/>
    </inkml:context>
    <inkml:brush xml:id="br0">
      <inkml:brushProperty name="width" value="0.35" units="cm"/>
      <inkml:brushProperty name="height" value="2.1" units="cm"/>
      <inkml:brushProperty name="color" value="#FF0066"/>
      <inkml:brushProperty name="inkEffects" value="pencil"/>
    </inkml:brush>
  </inkml:definitions>
  <inkml:trace contextRef="#ctx0" brushRef="#br0">478 1 16383,'-25'6'0,"2"2"0,12 1 0,1 0 0,2 0 0,0 1 0,2 0 0,1 1 0,2 0 0,3-2 0,0-1 0,0 3 0,0-1 0,-1 6 0,-3 4 0,-5 11 0,-5 11 0,-4 11 0,-1 2 0,1 3 0,2-2 0,3-5 0,2-3 0,3-10 0,4-8 0,2-9 0,2-5 0,0-3 0,-1-3 0,3-1 0,0 1 0,2 0 0,1-1 0,0 1 0,0 1 0,0 4 0,0 3 0,1 4 0,0 2 0,2 0 0,1-1 0,-1-3 0,2-1 0,1-2 0,0-2 0,0-2 0,-1-3 0,0-3 0,1 0 0,-1-1 0,3 0 0,5 4 0,10 4 0,4 5 0,2 3 0,-1 0 0,-5-2 0,2 1 0,-1-1 0,0 1 0,-1-3 0,-1-1 0,-1-2 0,0 0 0,2 2 0,1 1 0,0 0 0,-2-1 0,0 1 0,-1-1 0,-1 0 0,-1-2 0,0 1 0,-3-1 0,9 9 0,10 12 0,0 1 0,-1 1 0,-11-10 0,-10-9 0,1 1 0,-4-5 0,-3-2 0,-4-2 0,-1-2 0,-2-2 0,0 1 0,-2 3 0,1 4 0,0 3 0,1 2 0,0 0 0,0-2 0,-1-1 0,0-2 0,-2-2 0,0-4 0,-1 0 0,-1-1 0,0 1 0,-1 2 0,-2-3 0,-3 2 0,1-4 0,-4 1 0,4-2 0,-2 1 0,-1 1 0,3-1 0,-2 2 0,-2 3 0,-6 8 0,-1 4 0,-2 4 0,3-2 0,0-4 0,0-1 0,0-4 0,1-1 0,0-3 0,1-5 0,3-3 0,2-3 0,-3 3 0,-1 3 0,-5 5 0,-1 3 0,-2 3 0,-5 3 0,-1 3 0,-1 0 0,3-2 0,5-3 0,0-4 0,5-4 0,2-2 0,3-4 0,1-1 0,-6 1 0,1-2 0,-8 5 0,-4 3 0,2 1 0,0 1 0,4-2 0,5-4 0,-2 1 0,0-1 0,-1 0 0,-1 0 0,-2-1 0,-1 0 0,-1-2 0,-3 1 0,1-2 0,0 0 0,-5 0 0,0-1 0,-2-1 0,0 1 0,0-2 0,1 0 0,0 0 0,3 0 0,2 0 0,1-3 0,-3-4 0,2-4 0,3-2 0,1 2 0,2 0 0,0 0 0,1 1 0,3 1 0,1 0 0,4 3 0,2 2 0,2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5:02.6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1103 2204,'2'10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5:02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387 1771,'-55'70,"10"-13,2 1,-7 13,4-5,0 2,16-21,12-16,2 1,8-14,3-3,4 0,-2 10,1 9,-2 7,-1 2,0-5,2-4,2-4,0-4,1-2,0 0,2-4,2-2,2-5,5 3,-1-3,3 6,-2-5,0-2,1 0,0-3,0 0,5-1,-4-4,4 0,8-4,-3 1,12-1,-6 0,2 1,6 1,4-1,-4 0,-8-1,-11 0,-3-3,1-3,2-2,1-4,2-3,4-5,2-3,0-1,0-4,5-6,2-6,-1 0,-3 2,1-8,1-6,0-1,-5 3,-7 3,-1-6,0-18,-3-23,-10 41,-1-2,-1 2,-1 1,-2-40,-5 16,-3 9,-4-6,-1-2,-2-4,0-2,-1 1,2 8,1 8,0 8,1 2,-3-2,0 2,-1 4,-1 5,-3 0,-1-2,-1 0,1-4,-5-21,11 25,0-3,1-6,0 0,2 5,1 2,-3-21,6 27,2 15,0 2,2 8,1 4,5 76,13 13,-3 1,4 9,7 4,2 1,-7-24,1 1,-1-2,6 19,-1-2,1 0,-2-3,-6-18,0-3,0 1,1 1,2 7,-1 0,-1-6,0-2,1 4,0-1,-1-4,-1-2,0-2,-1-2,11 38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7:55:11.0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302 1215,'46'0,"-7"0,-19 0,-4 0,0 0,6-2,2-1,-1-1,3-4,2-4,4-3,1-2,-5 0,3-3,1-3,0-2,-2 0,-8 3,5-10,2-3,-2-1,-4 3,-6 3,0-3,2-7,2-19,0-13,-3-3,-3 7,-6 16,-2 13,-2-2,-2 3,-2 2,0 3,-1 3,0-1,-4 1,-3 1,-3 3,-2 3,0 2,0 1,-2 4,2 3,-1 4,0 2,-4 1,-14 2,-23 1,-4 1,-1 2,12 0,14 0,-1 0,2 1,1 3,2 3,0 5,-1 6,-5 5,-4 7,-4 5,-2 4,-1 2,4-2,4-2,0 4,5-3,3 0,5-5,10-6,-1 0,5-2,3-2,4-7,3-2,1 0,1 2,1 6,2 3,2 4,4 7,0 1,1 1,1-1,-2-7,2 3,-1-4,0-2,0-2,-1-5,2 4,3 7,2 4,2 5,-2-5,-4-6,-1-5,-4-5,1 1,-2-1,0 1,0-1,0 3,0 1,-1 3,0 0,0 3,0 3,0-1,0 4,-1-3,-1-1,0-2,1-5,0 0,0-2,-1-5,1-4,6 0,-1-3,5 3,-2-3,-1-4,8 4,-4-3,6 2,-6-2,1-3,4 0,0 0,5 0,1 0,11-1,7-1,0-2,-4 0,-14 0,-8 0,-7 0,7 0,-3 0,3 0,-2 0,-3 0,2-1,3-1,1-1,1 0,-2 2,1-1,-2 1,-1-1,0 1,-3 0,3-2,-2 1,5 0,-5 2,2 0,2-1,-5 1,4 0,-3 0,-3 0,8 0,-7-2,4 1,-2 0,0 1,3 0,-2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55:24.249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365 74 16383,'-6'-12'0,"1"3"0,0 21 0,-3 9 0,-2 7 0,-1 5 0,3-9 0,-8 20 0,-5 10 0,-2 1 0,1 0 0,10-23 0,2-2 0,0 6 0,0 3 0,-1-1 0,-1 8 0,-4 22 0,0-2 0,0 7 0,2-12 0,2-15 0,-1 12 0,0-2 0,-1 2 0,2-9 0,2-5 0,2-8 0,3-6 0,2-6 0,1-1 0,1 3 0,0 7 0,1 5 0,0 13 0,-1 12 0,-2 6 0,1 8 0,0-4 0,2-8 0,0 2 0,0-5 0,0-1 0,0-7 0,0-12 0,0-6 0,0-4 0,1 5 0,0 2 0,1 0 0,2-1 0,0 1 0,2 1 0,0 2 0,1 1 0,0-1 0,3 1 0,1 0 0,1-3 0,1-3 0,0-3 0,-1-4 0,0-3 0,2 0 0,8 11 0,12 18 0,4 3 0,-1 0 0,-6-10 0,-6-12 0,1 2 0,-2-7 0,-1-4 0,-2-5 0,-2-2 0,0-3 0,-2-2 0,-1-4 0,0-1 0,1-1 0,3 2 0,0 0 0,2 3 0,4 3 0,1 1 0,3 2 0,1-2 0,1 1 0,10 0 0,13 1 0,1-3 0,-2-5 0,-8-6 0,-9-5 0,5 0 0,0-2 0,-1 1 0,7-7 0,-4-5 0,3-9 0,-2-7 0,-5-3 0,3-9 0,-7-1 0,-3-2 0,0-4 0,-8 6 0,0-1 0,-2 1 0,1-2 0,0 1 0,-1-2 0,0 0 0,3-2 0,6-12 0,-1 1 0,-4 4 0,-8 12 0,-3 5 0,-2-1 0,3-10 0,0-4 0,1-3 0,-2 1 0,-5 7 0,1-5 0,-2 3 0,-1-1 0,-1 4 0,-3 9 0,-2 3 0,-2 6 0,-1 1 0,0 1 0,0 5 0,0-2 0,0 2 0,0-7 0,0-10 0,-3-7 0,-2-1 0,-1 6 0,-1 7 0,2 7 0,-1-1 0,0 2 0,0 1 0,1 1 0,-1-1 0,-1-2 0,-1-1 0,1-1 0,-2-3 0,1 0 0,0 0 0,-1-1 0,1 1 0,0 0 0,0 2 0,0 3 0,-2-2 0,-3-4 0,-1-5 0,0 0 0,2 6 0,3 7 0,1 4 0,1-1 0,0 3 0,0-1 0,1 1 0,-1 0 0,0-2 0,0 1 0,-1-1 0,1 0 0,0 0 0,0 2 0,0 0 0,-1 1 0,-1-1 0,1-2 0,-1 0 0,-1-4 0,-4-7 0,-5-8 0,2 2 0,3 5 0,3 8 0,4 5 0,-2-1 0,1 0 0,0 1 0,-2-1 0,1-1 0,-1 3 0,0 0 0,1 0 0,0 1 0,1 0 0,-1 1 0,1 0 0,-1-1 0,1 2 0,0-2 0,-2-1 0,0-2 0,-4-7 0,-3-5 0,-3-2 0,3 4 0,2 7 0,4 4 0,1 3 0,-2-2 0,1 0 0,-1-2 0,-1 0 0,0 0 0,0-1 0,0 1 0,0 1 0,0 2 0,2 2 0,2 3 0,0 1 0,0 2 0,2 0 0,0 3 0,-2-1 0,-3-1 0,-7-1 0,-5 0 0,1 1 0,2 2 0,3 2 0,3 0 0,-4 1 0,-1 1 0,0 0 0,-1 0 0,0-1 0,0 1 0,1 2 0,2 1 0,2 3 0,1 2 0,-3 3 0,0 1 0,-1 0 0,1 0 0,1-4 0,-2-1 0,-2-1 0,-1-3 0,0-1 0,4-1 0,5 0 0,4 1 0,1 0 0,-1-1 0,0-1 0,0 0 0,0 1 0,1-1 0,1 0 0,1 0 0,0 0 0,1 0 0,0 0 0,-2 0 0,1 0 0,-2 0 0,-1 0 0,-1 0 0,-1 0 0,-2 0 0,1 0 0,0 0 0,2 0 0,3 0 0,2 0 0,1 0 0,0 0 0,-1 0 0,-2 0 0,1 0 0,0 0 0,0 0 0,0 0 0,0 0 0,1 2 0,1 4 0,1 2 0,1-1 0,0-2 0,-1-2 0,1 4 0,0 2 0,1 9 0,1-8 0,0 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55:26.029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13 0 16383,'-7'2'0,"2"0"0,5 8 0,0 10 0,0 6 0,0 6 0,0 18 0,0 14 0,0 8 0,0 1 0,0-17 0,0-7 0,2 1 0,1-3 0,3 2 0,1-2 0,-1-1 0,2-2 0,0-4 0,0-2 0,0 2 0,1 8 0,0 9 0,1 8 0,0 6 0,-2-6 0,2 15 0,2 15 0,2 18 0,0 14 0,-4-27 0,-2-26 0,-3-24 0,-1-15 0,0 2 0,1-4 0,-2-1 0,1-2 0,-1 0 0,0 0 0,0 0 0,0-3 0,0 0 0,0 0 0,1 0 0,-1 2 0,2 0 0,-1 0 0,1 0 0,0 0 0,2 1 0,-1 1 0,0-3 0,-1-3 0,-1-11 0,-2-9 0,-1-7 0,-1-5 0,0 0 0,0-1 0,-1 2 0,-1 0 0,-1 0 0,-2-2 0,2 3 0,1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55:28.611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1 110 16383,'0'-13'0,"0"1"0,1 0 0,3-3 0,5-2 0,3 1 0,1 5 0,-1 4 0,-2 3 0,-1 2 0,-1 1 0,0 1 0,1 0 0,2 2 0,-1 5 0,-3 2 0,-4 4 0,-2 1 0,-1 1 0,1 2 0,-1 0 0,0 0 0,0-1 0,-1 0 0,-1-2 0,-1 0 0,-2-1 0,0-2 0,0 2 0,0-2 0,0 0 0,-1-1 0,1-3 0,1-1 0,1-2 0,-1-1 0,2-3 0,-2-3 0,2-2 0,1-1 0,0-1 0,0-1 0,1 0 0,0 0 0,0 1 0,0-1 0,0-1 0,0-1 0,0 0 0,0-3 0,0-1 0,0 2 0,0 1 0,0 3 0,-1 2 0,-3 1 0,-1 0 0,0 3 0,-1 0 0,2 2 0,-1 0 0,1-1 0,2-1 0,7 0 0,0 1 0,4 0 0,-4 1 0,1 0 0,0 0 0,1 0 0,-1 2 0,-3 1 0,-1 4 0,-2-1 0,-2 0 0,0-2 0,-1-1 0,0-2 0,1-2 0,0-3 0,2-3 0,0-1 0,0 1 0,1 0 0,0 1 0,0 1 0,0 0 0,-1-1 0,0-1 0,0 0 0,0 2 0,0 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55:30.96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443 1 16383,'-5'16'0,"-3"9"0,-8 26 0,-5 14 0,-1 5 0,2-6 0,8-17 0,1-4 0,1-3 0,3-3 0,3-1 0,2-7 0,2-4 0,0-3 0,0 0 0,0 0 0,0 3 0,0-6 0,0 2 0,1 0 0,1-1 0,2-3 0,2-2 0,3-2 0,1-3 0,0 0 0,1-1 0,0-1 0,1-2 0,0-1 0,0 0 0,3 2 0,2 0 0,7 5 0,10 9 0,7 7 0,-2 2 0,-8-2 0,-9-7 0,-5-5 0,0-1 0,0 0 0,0 2 0,0 1 0,1 3 0,-1 0 0,0 3 0,-1-2 0,1 3 0,-3-1 0,-2-2 0,-1-1 0,-1-4 0,-2-1 0,-1-1 0,0 0 0,0 0 0,0 4 0,2 6 0,4 5 0,0 1 0,0-3 0,-4-2 0,0-4 0,0 3 0,-1-1 0,-1-2 0,0 1 0,-1-1 0,0 0 0,-2-1 0,-2-2 0,-1 0 0,-1-3 0,1 0 0,-1 0 0,0-1 0,0-1 0,0 1 0,0 0 0,0 2 0,0 3 0,-2 5 0,0-3 0,-2-1 0,-1-5 0,0-4 0,-1 3 0,-1-2 0,0 2 0,-2-1 0,1 0 0,-2-1 0,2 0 0,-1-2 0,0-1 0,1 0 0,0 1 0,-1 0 0,0-1 0,1-1 0,-2 1 0,2 1 0,-7 15 0,-10 22 0,-10 19 0,-6 9 0,9-18 0,9-21 0,10-20 0,5-8 0,-1-1 0,1-4 0,1-2 0,-1-1 0,-3 2 0,-5 1 0,-4 3 0,-3 1 0,-1 2 0,1 0 0,1 0 0,3-2 0,3-2 0,2-3 0,2-3 0,2 0 0,-2 0 0,-3 0 0,-6 0 0,0 0 0,1 0 0,2 0 0,2 0 0,-1 0 0,-2 0 0,-1 0 0,-2-1 0,-1-1 0,-1-2 0,0-3 0,1-2 0,1-4 0,4-2 0,1-1 0,3-3 0,2-2 0,1-1 0,1-3 0,3 2 0,3 8 0,1 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55:33.09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1469 16383,'1'-11'0,"3"3"0,5 8 0,4 0 0,13-8 0,6-10 0,7-12 0,10-16 0,56-66 0,-34 34 0,4-6 0,10-13 0,1-1 0,-1-1 0,-5 4 0,-22 25 0,-6 5 0,34-43 0,-19 21 0,-12 13 0,-11 12 0,-13 17 0,-11 14 0,-9 10 0,-4 7 0,-6 4 0,-3 1 0,-5 0 0,-7-1 0,-6 0 0,-7 3 0,1 2 0,1 3 0,5-1 0,2 0 0,-2-1 0,1 0 0,-3-2 0,-1-1 0,0 1 0,0 0 0,1 3 0,2 2 0,2 0 0,1 1 0,1-1 0,0 1 0,-5 0 0,-4 0 0,-6 2 0,-6 3 0,-4 3 0,-4 6 0,-10 6 0,-6 6 0,11-1 0,10-4 0,19-7 0,9-3 0,0 1 0,0 2 0,-2 4 0,-1 1 0,-3 4 0,-5 12 0,-4 10 0,-1 6 0,0 2 0,6-5 0,-7 15 0,-1 7 0,2 0 0,3-5 0,11-18 0,3-7 0,2-4 0,4-5 0,2-4 0,2-3 0,1-5 0,2-5 0,1 3 0,1 4 0,2 12 0,-1 14 0,0 17 0,0 17 0,0 10 0,0 0 0,1-4 0,1-12 0,1 3 0,1 1 0,2 2 0,3 5 0,2-6 0,1 3 0,4 11 0,-1-6 0,4 7 0,4-5 0,1-18 0,-2-14 0,-7-25 0,-4-15 0,-4-6 0,2 1 0,0-1 0,0-2 0,-1 0 0,0 0 0,-1-2 0,-1-2 0,-1-2 0,2-3 0,-2 0 0,0-1 0,-1 0 0,0 0 0,0 0 0,-1 0 0,0 0 0,-2 0 0,1 0 0,1 0 0,-1-1 0,1 0 0,-1-4 0,0-1 0,1-1 0,-1-4 0,2 1 0,0-2 0,0-1 0,1 2 0,0-2 0,5-3 0,5-3 0,8-9 0,-12 14 0,1-1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55:37.057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326 2 16383,'-14'2'0,"-4"33"0,4 20 0,-3 10 0,0-2 0,7-29 0,3-7 0,2-3 0,1-5 0,1-3 0,2-5 0,0-1 0,1 1 0,-1 4 0,-1 7 0,-2 6 0,-1 5 0,-3 6 0,-4 11 0,0 1 0,-3 6 0,3-6 0,2-4 0,-1 1 0,-1 6 0,-2 12 0,-4 16 0,4-4 0,4-12 0,2-12 0,3-13 0,-1 5 0,2-5 0,0-3 0,1 0 0,-1-1 0,0 3 0,1-1 0,1 3 0,-1 4 0,0 0 0,0-1 0,2-7 0,0-3 0,1-4 0,0-4 0,0-3 0,0-1 0,1-2 0,4-2 0,3-4 0,2-5 0,3-1 0,1-2 0,0 3 0,2 0 0,-1-1 0,1 1 0,1 2 0,3 2 0,1-1 0,-2-1 0,-4-4 0,-3-5 0,-3-2 0,0 0 0,-1-1 0,1 1 0,-1-1 0,0 0 0,0 0 0,0 0 0,-1 0 0,0 0 0,-1 0 0,0 0 0,0 0 0,1 0 0,0 0 0,1 0 0,0 0 0,2 0 0,0-4 0,-1-2 0,-1-2 0,-1-3 0,-1 1 0,0-2 0,-1-1 0,1 0 0,-1 0 0,0-2 0,1 0 0,-1-2 0,-2-1 0,0 0 0,-3 0 0,1-2 0,-1 0 0,0-1 0,0-1 0,0 2 0,0-3 0,0-1 0,0-5 0,-2-4 0,-1-1 0,0 4 0,-1 8 0,2 4 0,0 0 0,0-3 0,1-3 0,-1-1 0,1 1 0,1 0 0,0 2 0,0 0 0,-1 3 0,0 2 0,-1 2 0,0 1 0,0 1 0,0 2 0,-1-2 0,2 2 0,-2 0 0,1-3 0,-2-6 0,0-10 0,0-2 0,2 2 0,1 5 0,-1 4 0,2-1 0,-1 2 0,1 1 0,0 0 0,0 0 0,0-2 0,0-1 0,0-6 0,0-3 0,0-1 0,0 0 0,0 4 0,0 5 0,0 4 0,0 5 0,0 2 0,0 2 0,-2-2 0,1-8 0,-1-3 0,0-3 0,1 2 0,0 5 0,-1 0 0,1 1 0,-1 3 0,1 0 0,-1 3 0,1 0 0,-1 1 0,1 0 0,0 1 0,-1 0 0,1 2 0,0-1 0,0 1 0,-1 0 0,1 0 0,0-2 0,0-7 0,0-5 0,-1-2 0,0 3 0,-1 6 0,2 4 0,0 1 0,1-4 0,0 0 0,0-3 0,0-1 0,0-1 0,0-3 0,0 0 0,1-2 0,2 2 0,0 4 0,1 3 0,-3 9 0,-1 3 0,-5 12 0,0 5 0,-1 4 0,2-1 0,3-4 0,0 0 0,-1 2 0,1 1 0,-1 1 0,2 3 0,0 1 0,0 6 0,0 10 0,0 17 0,1 8 0,2 4 0,4 4 0,4 1 0,5 13 0,2 2 0,3-2 0,-2-3 0,0-5 0,-2-5 0,-1-7 0,-2-9 0,-1-7 0,-1-2 0,0-3 0,1 0 0,0 0 0,0-1 0,1 2 0,-1 0 0,2 4 0,3 9 0,1 0 0,0-1 0,-5-13 0,-3-16 0,-2-8 0,-1-1 0,3 4 0,0 4 0,1 3 0,1 3 0,1 0 0,1-1 0,-2-3 0,-2-4 0,-1-3 0,-1-6 0,-1-2 0,1-3 0,-1-3 0,-1-2 0,1-3 0,1 0 0,0-1 0,4-1 0,6 0 0,1 0 0,1-1 0,-1-2 0,-2-3 0,3-3 0,1-3 0,-2-1 0,0-3 0,-3 0 0,-2 2 0,-2-2 0,-3 0 0,-2 2 0,-1 0 0,-1 1 0,-1 2 0,0 0 0,0 0 0,-1 2 0,-2 1 0,0 0 0,-2 2 0,0 3 0,-1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55:38.89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1 297 16383,'0'52'0,"0"23"0,0 35 0,0 10 0,0-17 0,2 14 0,0-17 0,1-7 0,2-25 0,1-29 0,4-4 0,1-8 0,2 1 0,-1 0 0,0 3 0,2 5 0,2 4 0,1 1 0,2-2 0,-2-3 0,-1-4 0,-1-5 0,-1-5 0,0-5 0,-3-4 0,-1-3 0,-1 0 0,1-1 0,0-1 0,-1-1 0,2-2 0,1-1 0,3-1 0,5 1 0,8 3 0,7-2 0,-3-1 0,-7-2 0,-9-2 0,-5 0 0,-1 0 0,-1 0 0,-1 0 0,0 0 0,-1 0 0,1-2 0,0-5 0,0-4 0,1-7 0,0-1 0,-1-4 0,2-2 0,-3 1 0,1-4 0,1-5 0,4-8 0,1-3 0,11-29 0,10-40 0,1-1 0,-2-5 0,-13 34 0,-9 30 0,0-1 0,-5 13 0,-1 6 0,-2 10 0,-2 6 0,-1 5 0,-1 2 0,0 0 0,-2-3 0,-2-3 0,0-6 0,0-10 0,1-5 0,1-14 0,0-2 0,0-2 0,2-2 0,0 9 0,0-5 0,0 6 0,0 14 0,-1 9 0,0 14 0,-1 5 0,0 1 0,-1 3 0,0 2 0,-1 0 0,0 2 0,-1 1 0,-2 0 0,-3 0 0,4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45:41.724"/>
    </inkml:context>
    <inkml:brush xml:id="br0">
      <inkml:brushProperty name="width" value="0.35" units="cm"/>
      <inkml:brushProperty name="height" value="2.1" units="cm"/>
      <inkml:brushProperty name="color" value="#FF0066"/>
      <inkml:brushProperty name="inkEffects" value="pencil"/>
    </inkml:brush>
  </inkml:definitions>
  <inkml:trace contextRef="#ctx0" brushRef="#br0">50 1 16383,'0'34'0,"0"-2"0,0-7 0,0 3 0,0 3 0,0 0 0,0-2 0,0-1 0,0 0 0,0 2 0,0 4 0,0 5 0,0 4 0,0 3 0,0-2 0,0-2 0,0 2 0,0-2 0,0 7 0,0 5 0,0-3 0,0-1 0,0-4 0,0-2 0,0 3 0,0 0 0,0-3 0,0-3 0,0-1 0,0-3 0,0 3 0,0-1 0,0 4 0,0 5 0,0 4 0,-1 7 0,-1 4 0,0-5 0,1-4 0,-1-5 0,0-5 0,0 10 0,0 8 0,1 8 0,-2-4 0,-1-5 0,0-12 0,0-9 0,0-4 0,1-13 0,-1-5 0,1-4 0,0-1 0,1-4 0,1-1 0,18-7 0,-6 1 0,16-5 0,-6 0 0,12 1 0,2-2 0,2 0 0,-1 2 0,0-1 0,1 1 0,4 0 0,13 1 0,12 0 0,21 1 0,6 0 0,-7 0 0,-8 0 0,-10 0 0,-2 0 0,1 0 0,2 0 0,8-1 0,9-3 0,4-1 0,-13 0 0,-24 1 0,-22 2 0,-18 1 0,-5 0 0,-2-3 0,-30 2 0,14-3 0,-26 4 0,16-1 0,2-1 0,-5-5 0,-4-3 0,-3-2 0,-8-3 0,-5-1 0,-8-4 0,-7-5 0,-7-6 0,-5-10 0,-4-9 0,-5-7 0,39 27 0,1-1 0,-1-2 0,0 0 0,0-3 0,3 2 0,-6-5 0,10 5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55:40.399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6 1577 16383,'-6'6'0,"10"-9"0,12-14 0,6-10 0,14-14 0,35-49 0,21-29 0,-6 10 0,-11 13 0,-33 41 0,-8 9 0,7-11 0,-12 12 0,-5 8 0,-7 9 0,-6 6 0,-4 6 0,-2 3 0,-3 3 0,-1 0 0,0 3 0,2-1 0,7-11 0,10-13 0,4-7 0,9-10 0,-1-1 0,-5 11 0,-4 3 0,-11 17 0,-5 7 0,3-6 0,1-1 0,3-6 0,3-4 0,-1 1 0,2-1 0,1-3 0,0-3 0,1-3 0,1-2 0,-3 6 0,-3 2 0,-3 7 0,-4 7 0,-2 4 0,0 6 0,-3 3 0,-3 4 0,-8 15 0,-5 9 0,-8 19 0,10-17 0,0-1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55:41.869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1 16383,'15'27'0,"4"11"0,5 13 0,1 5 0,2 4 0,4 4 0,1 5 0,4 9 0,-4-7 0,-8-13 0,-3-10 0,-3-6 0,3 6 0,2-1 0,0 1 0,0-1 0,-1-1 0,-1-5 0,-1 0 0,0-2 0,-1-3 0,-2-1 0,1-5 0,0-1 0,-2-1 0,2-1 0,-1 0 0,3 2 0,4 4 0,7 7 0,9 10 0,5 5 0,-5-9 0,-10-11 0,-11-15 0,-8-8 0,1 0 0,-2-2 0,-2-1 0,-2-3 0,0-1 0,0-1 0,-1 1 0,0 0 0,0 0 0,1-3 0,-1 2 0,0-2 0,0 1 0,0-1 0,0-2 0,-1 1 0,-1 3 0,-2 0 0,-1 0 0,0-2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56:07.970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16 5 16383,'-8'-4'0,"1"18"0,7 29 0,0 28 0,0 18 0,0 12 0,0 46 0,0-20 0,0 4 0,0-14 0,0-29 0,0 27 0,0-15 0,0 0 0,0-10 0,0 4 0,0 5 0,2 9 0,3 11 0,2 8 0,1 2 0,-2 1 0,-2 5 0,2 0 0,-2-16 0,0 23 0,0-16 0,-1-30 0,0-1 0,2 29 0,-1 15 0,-1-22 0,-2 16 0,-1 8 0,2 16 0,1 6 0,1 1 0,0-15 0,-1-23 0,2-18 0,-1-18 0,1-5 0,2-17 0,-2-10 0,2-8 0,-1-8 0,-1-3 0,1-5 0,0 0 0,0 7 0,2 8 0,-1-6 0,-1-3 0,-2-17 0,-1-10 0,0-1 0,0-9 0,0-2 0,-2-7 0,1-7 0,-1 1 0,1-7 0,1-5 0,-1 3 0,1-6 0,-2 2 0,0-3 0,-1-6 0,0-1 0,-1 0 0,-2-4 0,-6-8 0,-4-8 0,-2-10 0,0-7 0,3-3 0,0-8 0,1-4 0,2-5 0,1-5 0,2-29 0,2-31 0,3 70 0,0-1 0,1-68 0,0 44 0,0 31 0,0 22 0,0-2 0,0 0 0,0 5 0,0 0 0,0-3 0,0 2 0,0-2 0,0 0 0,0 5 0,0 0 0,0 8 0,0 5 0,0 8 0,0 7 0,0 0 0,0-5 0,0-8 0,0-19 0,0-23 0,0 1 0,0 1 0,0 8 0,0 13 0,0-11 0,0 1 0,0-2 0,0 0 0,0 3 0,0-1 0,0 4 0,-2 1 0,-1 4 0,-2 6 0,1 1 0,1-3 0,2-5 0,1-3 0,0-10 0,0-1 0,0-8 0,0-9 0,2-9 0,2-10 0,1 17 0,0 18 0,-2 28 0,-1 18 0,0 0 0,0 7 0,0 3 0,0 3 0,-1 3 0,0 1 0,0 1 0,2 4 0,1 3 0,2 0 0,0 2 0,0 0 0,1-1 0,2 1 0,3 0 0,2-2 0,2 2 0,2-2 0,2 2 0,1-1 0,0 1 0,2 1 0,1 1 0,5-1 0,8 1 0,9 0 0,7 0 0,13 0 0,13 3 0,39 6 0,30 7 0,14 5 0,-23 0 0,-43-3 0,-32-3 0,-24-1 0,-1-1 0,-7 2 0,-3-1 0,-4 1 0,-2 1 0,-4-1 0,-4 2 0,0 1 0,-3 2 0,0 1 0,-1 4 0,0 2 0,-1 3 0,-1 2 0,-1 0 0,1 5 0,1 10 0,4 15 0,-1 5 0,0 1 0,-3-7 0,-1-4 0,1 1 0,-1-1 0,0-4 0,1-3 0,-1-4 0,0-4 0,-1-6 0,-1-6 0,-1-4 0,-3-3 0,-2-3 0,0-1 0,-1-1 0,0 7 0,0 8 0,0 8 0,0 3 0,-2 1 0,-7 12 0,-9 9 0,-8 7 0,-3-8 0,1-13 0,-1-2 0,-3 5 0,-7 15 0,-5 14 0,1 1 0,-1 2 0,1-6 0,5-9 0,-2-3 0,5-12 0,3-9 0,-9 4 0,-12 5 0,-9 3 0,0 1 0,4-10 0,8-10 0,2-1 0,-3-4 0,7-7 0,6-9 0,10-10 0,12-7 0,4-4 0,2-1 0,-1-1 0,-4-2 0,-2 0 0,-7-1 0,-1-1 0,-4 2 0,-8 2 0,1 1 0,-4 0 0,2 0 0,6-2 0,2-2 0,7 0 0,4-1 0,6 0 0,5-2 0,2-4 0,2-4 0,0-2 0,0 1 0,-1 1 0,1 4 0,-2 2 0,3 2 0,-2 2 0,0 0 0,0-2 0,-2-1 0,0-1 0,1 0 0,2 2 0,1 3 0,2 5 0,1 8 0,0 1 0,0 2 0,1-3 0,2-1 0,5 1 0,2 0 0,3 0 0,3 1 0,0 1 0,1 1 0,1 2 0,0 1 0,4 7 0,13 18 0,18 30 0,10 21 0,8 16 0,4 13 0,-5-6 0,6 5 0,-5-5 0,-7-11 0,-5-10 0,-10-15 0,-9-16 0,-8-18 0,-7-10 0,-7-11 0,-4-6 0,-3-3 0,0-5 0,-2-1 0,0 0 0,2-1 0,3 4 0,9 8 0,26 32 0,53 68 0,-36-40 0,2 4 0,0 1 0,-1-2 0,-9-10 0,-6-7 0,12 14 0,-18-23 0,-7-10 0,-10-11 0,-6-8 0,-7-7 0,-2-5 0,-6-4 0,-2-4 0,-3-2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56:12.031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722 22 16383,'-1'-9'0,"-3"2"0,-3 10 0,-2 2 0,-2 4 0,2 1 0,-1 4 0,-1 2 0,0 1 0,-1 0 0,5-3 0,1-2 0,1-2 0,2-1 0,-2-1 0,1-1 0,-1 0 0,1 0 0,1-1 0,-1-1 0,1-1 0,0 1 0,-2 0 0,0 0 0,0 0 0,0-1 0,-1 1 0,0 1 0,0 1 0,1 0 0,2-2 0,1 0 0,-1 0 0,0 1 0,-1 1 0,-5 6 0,-8 9 0,-5 8 0,-9 15 0,-14 17 0,-7 12 0,-6 6 0,3-2 0,12-11 0,8-9 0,5-8 0,10-12 0,7-11 0,6-7 0,5-6 0,1-3 0,1-1 0,0 1 0,0-2 0,0-1 0,0 1 0,0 0 0,0 6 0,0 20 0,-2 19 0,-8 33 0,-9 24 0,-3-2 0,3-21 0,8-35 0,8-27 0,3-15 0,-1 2 0,2-4 0,1-2 0,1-4 0,3 0 0,1-1 0,0 1 0,3 0 0,2 1 0,0 2 0,4 5 0,1 6 0,1 7 0,0 3 0,1 1 0,2 2 0,3-3 0,2-3 0,-2-7 0,-3-7 0,-1-6 0,-3-2 0,3-1 0,0 0 0,-1-1 0,-1 0 0,-2 0 0,-1 0 0,-1 0 0,-1-1 0,-2-2 0,-1-2 0,0-3 0,-1 0 0,1-2 0,1 0 0,-2 0 0,-1-1 0,-1 0 0,3-2 0,2-1 0,0 1 0,-2 0 0,-1 0 0,-3 0 0,0 1 0,-2-1 0,-2 0 0,0-3 0,-1-5 0,-1-2 0,1-1 0,-1 0 0,0-2 0,0 0 0,0 0 0,0 2 0,0 3 0,0 3 0,0 3 0,0 1 0,0 3 0,0 1 0,0-2 0,0-7 0,2-9 0,1-1 0,1 2 0,1 4 0,0 2 0,1-5 0,0 0 0,-1 2 0,-2 1 0,0 5 0,-2 3 0,-1 4 0,0 2 0,1 1 0,-1 0 0,0 1 0,0-1 0,0-5 0,1-12 0,6-23 0,4-17 0,2 4 0,-3 12 0,-3 20 0,-4 13 0,-1 0 0,-1 4 0,0 0 0,-1-3 0,2-9 0,1-7 0,2-3 0,1-1 0,0 3 0,-2 4 0,-1 2 0,-1 5 0,-1 6 0,-1 3 0,0 4 0,0 1 0,0 1 0,0 0 0,0 0 0,0 1 0,0-2 0,0 0 0,0-1 0,0-9 0,0-12 0,4-14 0,2 0 0,1 8 0,-1 13 0,-3 11 0,1-1 0,-2 2 0,1-2 0,-3 1 0,-2 1 0,-2 0 0,-1 2 0,0-1 0,1 1 0,0-2 0,1 1 0,0 2 0,2-1 0,1 0 0,-1 0 0,1 1 0,0 1 0,-1 1 0,-2 6 0,-2 9 0,0 2 0,-1 9 0,1-5 0,-1 1 0,1 4 0,0-4 0,0 5 0,1 0 0,0 1 0,1 1 0,-1 1 0,2 0 0,-2-1 0,0-1 0,2 2 0,-2 1 0,2 0 0,0-1 0,0-2 0,1 0 0,1-1 0,0 1 0,0 3 0,0 5 0,0 6 0,0 4 0,0 4 0,0 8 0,0 11 0,1 8 0,3 10 0,2-1 0,2-4 0,1-4 0,0-9 0,1-4 0,-1-9 0,0-11 0,-1-11 0,-1-7 0,-1-5 0,0-4 0,-2-3 0,-1-4 0,1-1 0,1 0 0,0 1 0,2 4 0,8 12 0,2 5 0,5 6 0,1 1 0,-3-4 0,3 1 0,-1-2 0,-2-3 0,-3-6 0,-1-2 0,-1-5 0,-2-1 0,-1-4 0,-1-3 0,1-1 0,1-1 0,1 0 0,1-1 0,2-2 0,0 0 0,-1 0 0,-1 0 0,-1 0 0,6-3 0,4-7 0,1-3 0,0-2 0,-6 1 0,-2 1 0,4-2 0,3-3 0,2 1 0,0-3 0,0 1 0,9-7 0,8-4 0,5-2 0,0-1 0,-11 5 0,-4 1 0,-7 4 0,-6 1 0,-7 3 0,-3 3 0,-4 2 0,-2 4 0,-4 2 0,-8 4 0,-4 2 0,-3 2 0,5 0 0,5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56:14.081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48 1 16383,'0'20'0,"0"7"0,0 14 0,0 8 0,0-2 0,0 10 0,0 25 0,0 31 0,0 48 0,0-72 0,0 2 0,0 3 0,0 3 0,0 3 0,0 2 0,0 2 0,0 2 0,-2 9 0,-1 1 0,0-2 0,0-1 0,-2 0 0,0-2 0,-1-11 0,1-3 0,-1 76 0,1-17 0,3-31 0,1-18 0,1-27 0,-1-24 0,3-16 0,0-16 0,5-7 0,2-4 0,6 1 0,3 7 0,12 24 0,22 35 0,23 33 0,6 2 0,-6-14 0,-13-27 0,-12-24 0,5-1 0,-3-8 0,-1-7 0,-2-6 0,-3-6 0,-3-6 0,-2-7 0,2-3 0,-4-4 0,8-1 0,5-1 0,-2 0 0,10 0 0,7-4 0,-2-4 0,3-5 0,-10-7 0,-4-4 0,-3-8 0,-10-2 0,-13 6 0,-15 8 0,-8 7 0,-4 5 0,0 0 0,0 0 0,-1 1 0,0 2 0,0 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56:16.208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1 16383,'16'0'0,"5"0"0,1 0 0,1 0 0,-1 0 0,-3 0 0,2 0 0,5 0 0,8 0 0,8 0 0,7 0 0,3 0 0,5 0 0,9 2 0,3 1 0,0 3 0,0 3 0,-5-1 0,-3-1 0,-8 1 0,-9-2 0,-10-1 0,-7-1 0,-8-1 0,-5-1 0,-4 0 0,-1-1 0,0-1 0,0 0 0,-1 0 0,-1 0 0,0 0 0,0 0 0,3 0 0,-1 0 0,-2 1 0,-3 2 0,-7 6 0,2-5 0,-4 3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9:06:47.98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1327 708 16383,'-15'-37'0,"-8"2"0,-14-4 0,-13-2 0,-8-8 0,-8-5 0,-34-24 0,-16-3 0,-14-2 0,9 11 0,27 27 0,8 9 0,12 12 0,1 6 0,11 9 0,13 4 0,10 4 0,12 0 0,6 1 0,4 3 0,-1 20 0,1 29 0,1 37 0,5 11 0,7-1 0,2-10 0,2-12 0,-1 7 0,3-8 0,2-4 0,5-4 0,5-6 0,4-2 0,3-5 0,2-6 0,7 2 0,7-1 0,6-1 0,7 1 0,8-5 0,8 2 0,15 1 0,7 1 0,9 2 0,27 10 0,-49-25 0,4 0 0,12 5 0,1-2 0,-6-3 0,-3-2 0,55 18 0,-36-14 0,-27-10 0,0 3 0,-8-1 0,-6-1 0,-5 1 0,-6-1 0,-7-1 0,-6-2 0,-6-2 0,-5-1 0,-7-4 0,-4-2 0,-4-2 0,-3-2 0,-2-1 0,-2-3 0,-2 2 0,-2 4 0,-4 10 0,-14 18 0,-12 5 0,-12 1 0,-5-2 0,0-6 0,-6 1 0,-5 0 0,-7-1 0,-6-3 0,-8-3 0,-8-7 0,-5-4 0,5-8 0,5-6 0,10-4 0,6-4 0,5-1 0,13-1 0,12 0 0,11-3 0,7-2 0,6-2 0,3-3 0,2 1 0,1 0 0,0 3 0,0 3 0,0 2 0,-2 0 0,-6-1 0,-5-1 0,-6-1 0,-6-4 0,-1-1 0,-5-3 0,-2-2 0,2-1 0,1-2 0,5 1 0,7 2 0,6 3 0,7 2 0,5 4 0,3 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56:36.91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10 16383,'0'-5'0,"0"1"0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56:39.868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1 16383,'0'0'0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56:41.248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0 16383,'0'0'0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45:44.378"/>
    </inkml:context>
    <inkml:brush xml:id="br0">
      <inkml:brushProperty name="width" value="0.35" units="cm"/>
      <inkml:brushProperty name="height" value="2.1" units="cm"/>
      <inkml:brushProperty name="color" value="#FF0066"/>
      <inkml:brushProperty name="inkEffects" value="pencil"/>
    </inkml:brush>
  </inkml:definitions>
  <inkml:trace contextRef="#ctx0" brushRef="#br0">0 1 16383,'54'0'0,"22"6"0,1 3 0,6 4 0,-7 3 0,-12-2 0,6 3 0,-1-2 0,3 1 0,-6-1 0,-5-2 0,-7-1 0,-9-3 0,-5 0 0,-6-3 0,-9 0 0,-5 0 0,-7-2 0,-3-2 0,-3 0 0,5-2 0,1 0 0,1 0 0,-3 0 0,-3 0 0,1 0 0,-1 0 0,2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2:09.62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455 0,'-51'70,"9"-2,20-7,3 1,1-3,-3 4,-6 18,-6 11,14-39,-2 2,1 1,-1 0,2-4,1-3,-12 33,10-21,8-16,5-15,0 2,2-3,1 2,1 4,-1 2,2 3,-1 0,1-1,0 0,1 1,0 6,1 2,0 2,0 0,1-4,2 3,8 9,7 7,5 2,1-12,-4-18,-3-15,-3-9,2 1,2 1,3-1,3 1,5 2,1-1,0 0,-1-2,0-2,2 0,-1-2,-1-2,-4-2,-3-2,-3-1,1-2,3 0,6-2,6-1,0-4,-3-2,-5-2,-4 1,1 0,-2-1,-3 2,-3 0,-5 2,-3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2:11.10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1,'0'58,"0"-1,0-15,0-1,0-3,0-4,0-2,0 2,0 7,1 10,1 10,2-1,2-3,0-1,0-8,0-6,-1-9,-1-10,-1-6,-1-4,0-3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2:20.489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2:22.588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0,'0'73,"0"0,0-6,0-2,0-3,0-1,0-7,0 0,0 4,0 0,0-4,0 1,0 4,0 1,0 10,0-1,0-8,0-1,0-5,0-2,0 22,0-26,0 4,0-7,0-6,1-2,3-4,4 1,2 5,2 3,3 5,6 16,8 18,4 9,-3-9,-8-19,-6-18,-3-14,0-2,-1-7,0-2,-1-3,0-2,2-2,0-1,2-1,1-1,0 1,2-2,4-1,2-1,5-1,-2-1,2 1,7-2,7-1,5-1,-8-2,-11 0,-12-1,-5 0,7-7,-4 1,5-4,-7 2,-1 0,1-2,1-3,2 0,-1 0,-1 2,-2 0,-2 1,1-2,-3 3,2-3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2:25.24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53,'47'0,"0"0,-8 0,0 0,-5 0,-5 0,4 0,2 0,3 1,7 1,8-1,0 1,3-2,-11 0,-11 0,2 0,-7 0,-3 0,-6 0,-4 0,3 0,2 0,4 0,8 0,4 0,9-2,4-2,4-2,1-2,-6 0,-6 1,-8 1,-10 1,-4 0,-9 1,-3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2:27.747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138 187,'0'44,"0"-2,0-15,0 1,0 6,0 1,0 2,0-4,0-7,0-3,0-3,0 1,0-4,0-2,0 8,0-1,0 16,0 3,0 11,-2 6,1 0,-3-2,-1-4,2-2,-2-5,3-13,1-13,0-11,1 13,1 6,2 28,2 13,3 16,1 13,0-4,1-15,-1-10,-2-21,0-13,-3-13,-2-11,-18-49,4 5,-14-39,6 4,1 6,1-4,2-3,4 7,-1-13,4 3,0-3,2 0,2 1,2 1,2 9,0 6,1 5,0 7,0 2,0 8,1 11,1 5,2 5,3-3,3-4,2-2,4-2,1 1,3-1,1-1,4-3,0 1,3-3,4 0,0 1,3 0,-4 4,-1 2,-1 2,0 3,-1 2,-3 2,-3 3,-3 3,-3 3,1 2,0 2,1 2,-3 1,0 1,1 0,2 2,-2 0,-1 2,1 2,-4-1,4 1,0 2,-2-2,3 3,-5-2,1 2,0-1,2 1,-1 0,-1-2,-1-1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2:31.00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402 0,'-35'31,"5"-5,13-7,3-3,-2 5,2-3,-1 1,-2 5,-3 4,-1 6,1-1,3-3,2-4,0 0,3-1,-1 1,1-1,1-1,1 0,2-1,-1 3,1 0,1 0,-2 1,2 2,-1 1,1 0,2-1,2-4,1 3,0 0,1-4,0-5,1-8,0 6,1-3,1 13,4-2,2 3,3 3,1 1,1-2,0-2,-2-5,-1-5,-1-4,0-3,7-5,-1-2,8-3,-5-1,2 0,0 0,4 0,-2 0,1 0,2 0,-2 0,1-1,-1-1,0-2,-1-2,-1 0,-1 0,-3-1,1-1,-1-2,0-2,-1 1,2-2,5-4,10-5,6-4,-3 3,-6 5,-7 4,-6 4,-2 0,-2 2,0-1,-1-3,0 1,-2-3,0 1,2-4,1-4,2-8,2-5,0-4,-1-2,-1 3,1-7,0-11,-1-6,-3 6,-4 13,-5 12,-2 7,0-1,-1 3,0 3,1 3,-1 1,-3-1,-1 0,-3 0,0 1,-1 0,1 2,-1-3,-3 3,-1 2,-2-1,0 5,0 1,-4 1,4 1,-3-1,4 0,-3 0,0 0,0 0,0 0,2 2,-1-2,0 2,-3 0,5 0,-6 1,6-2,-2 2,-1-8,4 5,-2-7,1 4,-1-1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2:33.613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105 51,'5'63,"-1"10,-4-5,0 12,-1 6,-2-10,-3 11,-1-6,-1-12,1-11,3-29,0-4,2-10,1 0,-1 7,-1 5,-3 14,-5 11,-2 14,1-6,2-10,6-21,1-14,2-1,-2-56,2 23,-1-41,4 28,2-12,2-3,2-2,3 6,2 2,5-8,1-2,2 0,0 0,0 2,0 1,-3 3,-3 8,-3 7,-3 7,-2 6,-1 6,1-5,1 4,7-10,8-7,7-7,20-22,13-12,4 1,-9 13,-22 26,-16 18,-11 9,8 15,-8-6,9 13,-7-9,3 1,4 5,2 2,0 2,2 6,-1 3,2 5,-5-2,-4-5,-6-6,-1-3,1 4,1 4,0 4,2 4,-2 1,1 0,-1-2,-1-3,-1-2,0-4,-2-6,-1-2,0-4,0 10,-1-2,1 13,-1 0,0 10,-2-2,0-6,0-10,0-11,0-1,0 6,0-8,0 14,-1-11,0 5,0-5,0 2,0-1,0 1,0 0,0 7,-2 1,1 2,-2-8,1-5,0 1,-4-1,-1 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2:35.897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1 677,'66'29,"-10"0,-15 8,-3 1,4 6,1 3,13 16,-20-22,1 4,8 8,1 2,-2-1,-2-2,-6-8,-2-3,21 25,-13-18,1 4,-3-4,-5-4,-1-1,-2 0,-2-1,-5-5,-3-3,-3-5,-3-3,-1-4,-4-6,-3-4,1 1,9-34,7-8,16-40,4-2,-14 24,2 0,-4 6,1-1,6-7,3-2,12-16,3-3,-1 2,0 0,8-8,-1 0,-6 8,-3 5,-14 16,-1 2,-3 3,-2 1,17-25,-11 13,-7 7,-7 12,-8 9,-3 1,-1-2,2-2,10-14,12-16,9-10,0 2,-8 14,-11 17,-8 9,-3 4,-3 4,-2 5,-2 1,0 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2:37.92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65 1,'0'56,"0"11,0-6,0 8,0-6,0-12,0 3,0-8,0-8,0-10,0-12,0-2,0 7,0 3,0 7,0 3,0 2,0 1,0-2,0-4,0-4,0-6,-2-4,0 0,0 4,-4 15,2 19,-2 12,-1 15,1 17,2-44,0 0,0 2,1-3,-2 30,1-36,2-27,1-14,-2 10,30-16,-10 9,29-15,-10 5,8 0,17 0,8 5,8 5,2 3,-8 3,1-4,-4-2,-8-3,-8-4,-7-1,-6-2,-5-3,-6-2,-6-3,-4 0,-2 0,-3 2,-1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45:46.902"/>
    </inkml:context>
    <inkml:brush xml:id="br0">
      <inkml:brushProperty name="width" value="0.35" units="cm"/>
      <inkml:brushProperty name="height" value="2.1" units="cm"/>
      <inkml:brushProperty name="color" value="#FF0066"/>
      <inkml:brushProperty name="inkEffects" value="pencil"/>
    </inkml:brush>
  </inkml:definitions>
  <inkml:trace contextRef="#ctx0" brushRef="#br0">0 1 16383,'29'5'0,"0"-1"0,-5-4 0,4 0 0,6 1 0,5 2 0,18 6 0,-9 0 0,6 1 0,5 0 0,3 1 0,10 0 0,1 0 0,3-2 0,-2 0 0,-10-3 0,-1-1 0,4 1 0,-1-1 0,-8 0 0,-3 0 0,-3-1 0,-2 0 0,41 2 0,-15 0 0,-10 0 0,-16 0 0,-15-1 0,-11 0 0,-8 0 0,-7-1 0,-3 0 0,-28-4 0,15 1 0,-23-4 0,23 2 0,-3 0 0,1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2:40.32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10,'50'-5,"6"0,-7 5,25 0,3 0,-27 0,1 0,40 0,-13 0,-5 0,-27 0,1 0,-8 0,-13 0,-14 0,-8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2:43.89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1,'35'12,"-5"-3,-21-9,3 0,7 0,-6 0,9 0,-9 0,1 0,8 1,-10 0,8 0,-7 0,1-1,9 0,-8 0,5 1,-5 1,-3 0,6 2,-3-2,3 2,-1-1,-3 0,4-1,-4-1,2-1,1 0,-1 0,-1 0,4 0,-7 0,6 0,-3 0,2 0,0 0,0 0,-2 0,2 0,-5 0,5 0,-1 0,1 0,-1 0,0 0,-2 0,5 0,-5 0,3 0,-2 2,5 0,-8 0,1-1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2:46.667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1 510,'0'69,"0"-3,0-5,0 17,0-27,0 1,0 7,0 1,-1-1,2 2,-1 8,1 2,3 2,1 0,1-10,0-3,7 37,-2-47,-5-27,1 0,-3-9,2-3,-11-60,4 21,-10-50,5 33,-2-12,-1-24,5 31,-1-2,2-4,0 0,1 1,0 2,1-39,1 10,0 12,0 5,0 8,3-1,3-2,4 5,5 7,1 14,2 6,3 1,3-1,5-6,6-5,6-5,5-4,-2 2,-3 5,-6 6,-6 5,-3 5,-6 7,-5 4,-4 7,7 2,-6 3,7 2,1 3,-8 0,8 3,-8-2,6 3,-3-1,2 1,-4-1,0 1,3 2,-3-2,1 2,-5-3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2:51.74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135 0,'0'80,"0"-4,0-29,0 0,0-7,0-7,0-1,0-5,0-3,0 1,0 0,0 7,0 17,0 15,0 12,0-5,0-8,-2-1,-1 3,-1 1,0-3,1 0,-1 10,-3 21,3-43,-1 0,0 3,0 0,-5 45,1-12,2-8,2-15,2-9,1-14,2-13,-1-10,1-7,13 7,-1-2,14 14,-7-6,0-3,-4-6,-4-6,2 0,2 0,-2-3,4 1,-3-3,0-2,3 0,-1 0,1-2,-2 0,1 0,-1 0,0 0,4-3,-7-2,4-4,-3 0,0 0,0 0,-1-1,-1 1,2-1,3-3,-5 4,1-2,-2-2,-47 28,29-18,-40 23,39-19,-2-1,-10 0,9 0,-9 0,2 0,3 0,-9 0,6 0,1 0,-1 0,-2 0,-5-1,-1-1,3-2,6-1,6 0,-3-4,4 1,-5-8,8 6,-3-5,2-4,1 3,-1-7,2 4,0-1,0-2,2-1,0-1,2-2,2-3,-1-4,2 2,0 4,0 7,0 2,1 0,1-3,3-5,4-5,5-5,4-7,6-5,10-15,4-6,4-7,6-6,0 7,-2 4,-5 10,-10 12,-7 10,-6 6,-5 7,-5 6,-4 4,-2 2,-6-3,1 5,-6-7,3 9,37 9,-16-1,34 10,-27-6,0 0,5-1,-1 2,5-1,-5 0,-6-1,-5-1,-3 0,5 0,-2 0,4 0,-4 0,2 0,-1 0,0 0,3 0,-6 0,5 0,-5 0,-56 1,26 0,-44 0,45-1,2 0,0 0,-4 0,2 0,-1 0,2 0,0 0,-2-2,-2 0,3 0,1-1,-1 1,4 0,-8 0,5 1,2 1,-4 0,2 0,-1 0,-4 0,8 0,-5 0,0 0,4 0,-5 0,3 0,1 0,-3 0,1 2,1-2,-1 3,-1 0,5-1,-6 3,10 8,-3-3,1 11,0-8,-2 6,0 1,1 1,3-3,4-6,1 3,8-2,10-1,0-1,7-10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4:39.6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1675 0,'-41'0,"6"0,22 0,-4 0,-11 0,-3 0,0 0,1 0,3 0,-4 0,-2 0,-4 1,-2 1,-4 2,-5 3,-3 0,-1 3,-1 0,6 0,3 1,-2 1,-1-1,-1 4,5-2,7 0,4 2,3-2,-8 5,-4 4,-6 6,4 0,6-1,9-4,4-3,0 4,2-1,1 3,-1 3,2 1,1 0,0 6,2-2,0 4,-2 4,1-1,-2 6,-1 3,-1 2,-3 5,3-6,3-2,0 5,3 3,3 7,5-10,6-15,2-9,0-2,0 4,0 1,0 4,0-1,0 5,0-1,0-3,1 2,1 0,3 4,0-1,1 0,0-4,0 2,1 5,-1 0,4 13,3 9,1-3,-1-2,-2-15,-3-10,1 1,1-2,0 1,1-2,1 3,2 0,1 3,2 4,2 3,5 4,3 4,1-5,0-4,-2-7,-3-7,1-4,-4-5,-2-5,2 0,3-3,3-1,-1-3,-4-3,-1-3,-3 0,3-1,3 0,0-1,1-2,0-1,-1 0,0-1,3 0,-3 0,1 0,2 0,1 0,1-2,-1-1,0-5,-1-2,9-6,9-8,1-2,-6 1,-11 5,-13 7,-3 3,-1-1,0 1,2-4,-5 5,3-5,0 1,2 3,0-2,1 5,0-2,4-1,1-1,0-1,-1 1,0 1,-3 0,-1 1,-1-2,-4 0,2-2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4:41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1,'0'58,"0"-4,0-18,0-1,0-4,0 5,0 0,0 11,0 5,0 13,0 10,0 4,0-1,0-17,0-12,0-14,0-8,0-3,0-2,0-3,0-1,1-2,1-1,0-3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4:42.4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4:46.0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51 1,'0'76,"0"1,0-18,0 3,0 1,0-1,0-7,0-10,0-11,0-8,0 1,0-1,0 2,0 2,0 6,0 4,0 8,0 8,0 8,0 8,-1 4,-1 2,0-2,-1-3,1-7,-1-4,2-1,1-8,-1 6,1 2,0-10,0-5,0-17,0-7,0 2,0 2,1-2,3 3,2-1,5 2,5 3,1 2,1 0,0-3,0-2,2-1,1 1,-1-2,-1-4,-3-5,1-4,4 0,8 1,7 1,-4-2,-6-4,-7-5,-7-1,5 0,-2-2,3 0,0-1,-3 0,3 0,-2 0,-1 0,2-2,-2-4,-2-1,2-5,-4 5,2-6,1 4,2-2,-2 2,0 1,-57 14,23-5,-43 10,43-8,0 1,2 0,1-1,-3 0,3 0,-1 0,0-1,0 0,0 0,2-2,2 0,-7 0,6 0,-4 0,4 0,0 0,-6 0,2-2,1-1,2-3,5 0,-8-5,6 2,-4-4,4 3,1-1,1 0,-1-3,3 3,-2-5,4 4,0-1,-1-1,1-2,0 0,0-3,0-4,2-2,-1-5,3 1,2-4,-1-4,2-4,-2-4,0 0,1 2,-1 4,1 3,-1 6,1 7,0 4,1 5,0-2,0 2,0-4,0 3,0-2,1-1,1-3,1 0,1 2,-1 2,1-1,0-3,1-2,0-1,-1 1,-1 0,0 2,0 1,-2 3,1 2,-2 1,0-4,0 2,0-3,2-2,0-1,0 2,1 5,-1 1,2 1,14 3,1-1,15 7,-3 0,4 0,-6 1,17-1,-2 1,1 0,2 1,-20 2,2 0,-4-1,-3 2,-1 1,0 1,-2 2,-1-1,0 1,2 0,3 0,-1 0,1-1,0 0,0-1,7 1,9 1,4-1,-6 0,-9-2,-11-2,-3 0,1 0,7 0,-6 0,2 0,-4-2,-2-1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4:48.3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52 402,'0'70,"0"0,0-11,0-4,0 27,0-15,0-14,0 4,-2 1,-2 3,-1 2,0-1,1-8,1-5,0-3,0-1,1-3,1-3,0-3,1-7,0-7,0-4,0 2,0 7,0 11,0-1,0-4,0-8,0-9,0 0,0-2,-6-64,3 6,-3-53,3 18,3 3,0-20,0 42,0 1,0 1,1 1,1-43,4 20,3 12,2-1,4 1,1 1,5-5,3-1,2-5,0 0,-4 10,-1 6,-1-1,0 4,-1 3,-3 12,-3 17,-2 7,0 4,2-1,-1 2,3 0,1 0,0 2,-1 1,-1 2,3 2,-2 1,1 0,1 1,0 1,5 2,13 2,16 2,1 0,-3 0,-14-1,-12-1,-1 0,-5 0,-2 0,-2-1,-1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4:50.9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335 65,'-34'26,"5"-1,21-11,0 0,2 0,-1 0,-6 11,-4 9,-7 13,3-4,3-8,2-4,5-6,-2 5,2-1,0-2,0 3,1 2,-1 2,2-1,0-2,2 1,0 0,2 1,0-5,1 0,0 2,1-2,2 0,0-3,1 2,0 4,0 3,0 8,1-4,1-1,3-4,2-5,3 2,1-1,0-2,0-4,1-2,-1-4,0-1,-2-4,5 1,-4-5,5 2,0-4,-1 0,6 1,0-1,11 0,6-1,7-3,7-1,4-1,13-1,1-2,-1-3,-5-5,-2-4,1-4,-7-2,-6 0,-12 2,-2-2,4-2,-2-2,1 0,-4-1,5-8,2-5,-4 2,-2-6,-11 1,0-10,-5 0,-9 9,-4 8,-4 2,0-2,-1-2,-1 2,0 1,0 1,0 1,0 2,-3 3,-2 3,-2 1,-1 2,-1 0,-3-1,-1-1,-2 0,-1-1,-6-5,-6-3,-5-3,3 5,6 8,5 6,2 4,-2-2,-2 0,-1-1,0 1,0 0,0 2,2-1,0 2,2 2,1-1,-1 2,1 2,1-1,-1 2,0 1,-2 0,-6 1,-6 1,-5-1,2 2,8 0,4 1,5 0,0 0,2 0,-2 0,1 0,1 0,-3 0,5 0,-2 0,-7 3,9-1,-4 3,1 0,5-2,-5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7:46:04.60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1302 1 16383,'-11'0'0,"0"0"0,3 0 0,-10 0 0,-12 5 0,-13 8 0,-5 4 0,5 3 0,9-2 0,8-5 0,5-1 0,1-1 0,-4 6 0,-12 10 0,-19 17 0,-3 6 0,-1 0 0,11-6 0,7-5 0,0 0 0,5-2 0,2-1 0,8-7 0,2 0 0,4-3 0,2-2 0,3-1 0,0 2 0,-1 1 0,1 4 0,-2 5 0,-2 4 0,-1 5 0,0-2 0,4-3 0,2-2 0,1 2 0,-4 17 0,-2 7 0,-4 13 0,-2 8 0,-1 8 0,12-43 0,0 1 0,0 2 0,0-1 0,-12 44 0,3-9 0,2-7 0,5-11 0,2-6 0,5-11 0,3-8 0,2-9 0,2-6 0,1-6 0,1-3 0,0-3 0,-1 0 0,2-2 0,1 0 0,2-2 0,1-2 0,5 0 0,6 3 0,5 1 0,2 3 0,2 1 0,0 2 0,4 6 0,4 3 0,2 4 0,2 4 0,1 4 0,4 4 0,2 5 0,2 4 0,3 3 0,-2-1 0,1-1 0,0-2 0,-2-2 0,1-4 0,-5-9 0,2-4 0,-2-8 0,4-1 0,13 3 0,14-3 0,13 1 0,-6-7 0,-15-7 0,-18-6 0,-7-2 0,2-1 0,-3-2 0,-1 0 0,-2-1 0,0 0 0,0 1 0,-1-1 0,-1 0 0,-4 0 0,-4 0 0,-3 0 0,-5 0 0,-1 0 0,-3 0 0,1 0 0,4 0 0,13 0 0,12-1 0,11-1 0,-7-2 0,-12-2 0,-15 1 0,-9 0 0,0 1 0,-4 0 0,-2 1 0,-1-1 0,0-2 0,0-3 0,1-8 0,0-8 0,2-5 0,-1-10 0,0-3 0,-2-4 0,-1 1 0,-2 5 0,-1 1 0,-1 2 0,2-13 0,1-16 0,0-14 0,0 6 0,-1 17 0,-2 17 0,0 11 0,0-4 0,0 1 0,0-3 0,0-3 0,0-3 0,0-3 0,0 0 0,0 2 0,0 4 0,0 7 0,0 4 0,0 7 0,0 5 0,0 5 0,0 4 0,0 1 0,-1 3 0,0-1 0,-2-4 0,-2-6 0,1-3 0,-1-3 0,1 1 0,1 1 0,1-1 0,-1 1 0,2 3 0,-1 3 0,0 3 0,1 2 0,-1 2 0,-1 2 0,0 1 0,-1 2 0,1-1 0,-1 1 0,-1 0 0,-2 1 0,-4 1 0,-1 2 0,1-1 0,0 0 0,1 0 0,-1 0 0,0 0 0,-2 1 0,-2-1 0,-3 0 0,-1 0 0,-2 0 0,-5 1 0,-2 0 0,-6 1 0,-1 1 0,0 0 0,-6 0 0,4 0 0,-2 0 0,4 0 0,6 1 0,-2 0 0,0 1 0,-3 1 0,-2-1 0,5-2 0,7-1 0,6-3 0,6-1 0,0 1 0,3-1 0,1 0 0,1-1 0,0 1 0,2-1 0,0 0 0,1 0 0,2 0 0,0 0 0,2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4:53.7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13 317,'0'52,"0"-3,0-24,0 2,0 2,0-2,0 4,0 2,0 6,0 1,0-2,0 6,0 0,0-1,0-3,0-9,0-2,0 6,0 3,-1 0,0 1,-1-6,1-4,0 0,0-1,0-1,-1-4,1-3,0-5,1 0,0 0,0 1,-1 0,1-66,2 15,0-62,3 26,-1 23,2-4,2-14,1-2,1-3,1 0,1-2,0 3,-1 12,-1 5,4-28,-2 7,-2 14,0-1,-2 10,1 12,-2 12,-2 11,-1 7,7-3,1 4,4-4,-1 7,-1 2,5-1,0 1,2 0,-1 1,-2 2,1-1,3 1,1 0,5 0,13 2,8 5,9 4,-8 3,-17-2,-12-5,-10-1,2 3,-1 5,-2-3,3 7,-6-9,4 5,-2-3,1 3,1 5,-2 2,1 5,-3-3,-1-2,-3-3,0 0,-2 0,2 2,-1 3,0 1,1 2,-2 2,0-5,0-2,-1-7,0 0,0 3,0 4,0 7,0 1,0 5,0 1,0 0,0 0,0-3,-1-4,0-2,-1-1,-2 2,1 3,-2 6,1 4,-2 5,-1 1,-1 6,0-3,3-10,0-11,3-15,1-4,0 13,1-7,0 9,-1-11,-1 4,1 1,0 2,0-2,-1-3,1 1,-5 5,-5 16,4-15,-3 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7:03.449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71 492,'0'54,"2"-3,0-26,6 6,0-3,1 0,0 4,-2-5,2 1,0 0,2-2,-1 0,2 4,0 0,-1 1,3 5,-2-1,0 0,0 0,-1-3,1 4,0-1,-1 0,-1-1,2 6,5 16,4 13,0 0,-3-8,-2-10,-2-6,2 6,-1 1,-2-1,0-3,-2-2,-1-3,1 0,-1-3,1-2,0 1,0 2,1 2,2 2,1 1,-1-4,0-2,-2-1,2 6,1 9,1 9,-3-3,-2-9,-3-8,0-7,0 1,0-1,1 0,-1-3,0-3,0-3,-1-3,-1-4,0-3,-1-2,0 0,-1-1,-28-63,8 27,-23-47,18 42,0 0,-2-2,0-4,0-2,5 2,1 0,5 6,1 1,0 4,1 1,2 2,1 2,2 2,0 2,-3-10,0 0,-3-10,3 5,1 4,0 4,1 3,0-3,0 1,1 1,0 1,1 1,0 1,0 0,1 0,-1 1,-1-8,0 3,-1-7,2 6,1-1,-2 0,-1-6,-3-6,-2-8,0 2,1 5,3 8,0 6,0-2,1-1,-1-1,0-4,0-2,0 0,-1-2,1 2,-1 0,0 0,0 1,1 2,-2 0,0 2,1 0,-2 0,2 2,-2-6,-4-5,0-5,-1 1,4 7,1 5,2 4,-2-2,2 2,0 0,1 2,1 1,1 1,0 2,1 2,-2-4,2 5,-2-4,-1 1,3 2,-2-7,3-4,0-13,-1-15,1 2,2 5,0 13,1 8,-1-1,1 1,0 1,0 0,0 1,0 1,1 0,1 1,1 1,2 1,1 2,0 2,1 2,1-3,-2 5,5-5,3 5,0 1,1 0,0 3,-3-1,5-2,2-2,9-7,2-1,2-1,-1 0,-2 3,2 0,-3 4,-7 5,-1 0,4 0,11-4,15-3,4 0,1 1,-5 4,-2 3,0-1,3 1,1 0,1 1,2 0,-3 0,0 0,2 1,1 2,-1 1,-6 3,-4-1,-4 1,-4 0,0 0,-3 0,5 2,5 7,2 5,-4 3,-10-1,-7-1,-5 0,1 2,0 0,-2 2,0 0,-1 0,-2 0,-1 0,-2-1,-2-2,-2 0,-1-2,-1 1,-1-1,0 1,0-1,0 1,1 5,0 8,-1 8,-1-1,-3-6,-1-6,0-5,0 1,0-3,0-1,0 3,-1-5,-2 6,-1-2,-2-2,2 3,-2-6,2 2,-2 1,0 1,-2 6,-5 4,-3 5,0-2,1-6,2-7,3-5,-2-1,0-1,-6 1,4-3,-5 3,6-5,0 0,-5 2,1 2,-7 4,1 2,-3 2,-3 4,-1 1,-4 2,-8 7,-3 1,-8 3,8-7,8-8,6-4,5-4,-3 2,2-1,-2 0,1 0,2-2,2-1,1-1,-1 0,-3 1,-3 3,-3 1,-2 2,-5 2,2-1,2-1,0 0,-3-2,-3 2,-2 0,9-4,8-2,5-2,5-2,-2 0,0 0,3-1,1-1,1 0,1 5,1 3,-1 17,8-15,0 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7:06.28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529 1,'-47'11,"-1"5,10 9,4-1,-5 5,3 0,4-3,0 2,11-5,5-5,3-1,5-6,3-1,-4 11,-1 1,-5 13,-1 3,-2 3,0 3,1-2,1-1,2-4,4-6,2-6,4-6,1-3,2 1,1 6,0 3,0 3,0 2,0 0,0 7,0-1,0 2,1-1,1-4,0 0,1-5,1-6,-1-4,2-6,3 1,3-5,11 3,-1-4,6 0,-5-2,-3-1,-1 0,0 0,0 0,1 0,-1 0,1 0,4-1,5-2,3-1,0-1,2 0,1 0,7 0,3 0,0 0,0 0,-3-1,-2-1,-1-2,-4-1,-5-1,-5-1,-5 0,-3 0,-3 0,0-4,-3 2,2-5,2-1,5-7,9-9,-1-1,-4 4,-5 6,-7 6,0 0,-4 2,-1 0,-3-1,-1 1,-1-6,-1 4,0-3,0-2,0-1,0-5,0-1,0-1,0-8,0-7,0-7,0 5,0 9,0 12,-2 8,0-1,-3 2,-1 0,0 1,-2 0,0 0,0 0,-2 0,1 2,0-1,0 1,1 1,-2-3,2 4,-4-4,3 4,-5-4,1 1,2 2,-1 1,1 1,-2 0,-1 2,1-1,1 2,-2-1,-1 0,1 0,-1-1,4 2,-4-2,1 2,1 0,-3-1,5 2,-3-2,1 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7:07.877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418 0,'-5'51,"1"-1,1-10,-3 2,-4 5,-2-4,-3 10,-3 10,3-6,0-4,5-19,2-9,-1 4,-1 0,-2 4,-1-1,-1 5,-2 4,-2 4,-2 8,-2 3,1-3,1-3,1-5,4-5,1-2,2-7,2-8,3-6,2-3,1 1,3-1,-3 5,2-7,-1 11,-1-8,1 5,-1-5,2-3,-3 5,2-4,0 5,2-5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7:08.83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0,'0'0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7:11.28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1429,'14'-43,"-3"4,-8 17,-1 0,-1-1,0-1,-1-1,0 0,0 3,0-2,0-7,3-14,1-8,2 1,0 8,-2 7,1 4,-2 3,0 4,0 4,0 0,3-9,1-3,1-1,0 2,-1 5,1-2,1 1,-1 1,0 0,1 1,-1 0,2-1,-1 0,1 0,0 3,-2 1,-1 4,0 3,-2 3,1 0,1 0,7-10,6-9,2-1,2 2,-3 6,-5 10,1-2,-2 6,-2 2,-1 3,6 2,-6 2,12 1,-11 2,5-1,-2 1,1 0,2 1,2 2,-1-1,6 3,5 1,1 1,-4 0,-11-2,-8-3,6 3,-1-1,3 0,2-2,-8-2,10 1,-9 1,4 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26T18:07:14.481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148 880,'62'0,"-3"0,-23 0,-1 0,-2 0,-2 0,5 0,0 0,-5 0,-2 0,-6 0,-4 0,4 0,0 0,4 0,1-4,7-3,2-6,1-3,7-4,-2-1,-4 2,4-4,-3 0,7-7,4-9,-4-3,-8 2,-13 6,-8 5,-6 8,0-2,-3 4,-1 0,-3 2,-1 2,-1-3,-3 4,1-2,-1-3,0 4,0-5,0 5,0-1,-2 0,-4-4,-7-4,-7-3,-1 2,1 6,1 5,3 5,-1-1,0 1,0 0,0 0,-1 1,0 0,-1 1,-1-1,-1 1,2 1,-1 0,2 1,-1 1,1-1,2 2,0 0,-2 1,-5-2,-12 2,-5-1,-1 2,3 1,2 0,-2 0,-2 0,2 0,6 1,3 1,5 1,5 1,5 0,0 2,-1 3,0-1,-3 2,1-1,-3 4,-8 6,-4 5,4-2,7-4,9-6,7-5,-4 8,5-2,-2 6,3 1,0-1,-2 3,0 1,-2 1,-1 6,-1 1,0 1,-1 0,0 0,1 1,1-3,2-4,0-4,1-4,2-3,1 0,2 1,-1 1,1-2,0 1,0 0,0 4,0 6,-2 6,-3 6,-1 0,-1 3,1-3,0-2,0 4,0-2,1-4,2-9,1-11,1 0,1 1,0 9,0 6,0 7,0 3,-1 2,1-2,0-3,0-2,0-8,0-6,0-6,4-1,4 1,0-1,2 4,-4-7,2 5,-1-2,2 2,0 0,0 1,0-1,0-1,-1-2,2 1,-1-3,5 1,2-6,-2-3,4-3,-4 0,2 0,1 2,1-2,-3 3,1-2,4 2,-4-2,5 2,-7-3,0 0,2 0,0 0,-1 0,2 0,-3-2,0-2,2-1,-2 0,0 1,2 3,0-1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8:07:39.332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0 382 16383,'0'12'0,"0"4"0,0 14 0,0 11 0,0 17 0,0 10 0,1 33 0,0 8 0,6 8 0,2 0 0,4-24 0,-1 1 0,1-8 0,0-4 0,0-9 0,-1-6 0,-2-7 0,-1-3 0,2 8 0,2 4 0,2 8 0,-2-6 0,-3-12 0,-2-9 0,-1-7 0,1 5 0,0 0 0,0-3 0,0-3 0,1-4 0,-2-6 0,1-2 0,0-3 0,-1 3 0,1 1 0,2 7 0,1 8 0,0 1 0,2 4 0,0-2 0,0-7 0,1 0 0,-2-8 0,-3-8 0,-1-9 0,-4-12 0,-3-8 0,0-6 0,-1-2 0,0-6 0,-1-5 0,-4-5 0,-3-8 0,-3-1 0,-1-2 0,-1-6 0,-3-17 0,-3-39 0,-4-45 0,2 4 0,0-2 0,5 36 0,2 28 0,2-5 0,3 22 0,1-7 0,1-19 0,-1-20 0,0-20 0,-2 3 0,0 20 0,-3 10 0,1 17 0,2 0 0,2 3 0,2 13 0,2 12 0,0 16 0,3 8 0,1 1 0,0-10 0,0-3 0,0-2 0,-1-1 0,1 0 0,0-1 0,0 4 0,0 3 0,0 5 0,1 4 0,2 2 0,2 4 0,1 1 0,0 3 0,1 4 0,0 2 0,1 2 0,5 1 0,4 1 0,8 1 0,-1 2 0,1 1 0,-3 2 0,-5 0 0,4 0 0,-4 0 0,5 0 0,20-2 0,24-3 0,13-2 0,7-2 0,-14 1 0,5 0 0,16 0 0,-7 3 0,-5 1 0,-18 4 0,-2 0 0,18-1 0,17 1 0,-6 0 0,-12 0 0,-14 0 0,-12 0 0,1 0 0,-3 0 0,-5 0 0,-6 0 0,-8 0 0,-8 1 0,-4 2 0,-6-1 0,-3 2 0,-2 1 0,-2-2 0,-2 1 0,-2 0 0,-1 1 0,0 0 0,-3 1 0,-2-1 0,-3 1 0,-3 0 0,-4 1 0,-4 1 0,2-2 0,-2 2 0,1-1 0,-2 2 0,-6 3 0,2 0 0,-2 1 0,2-1 0,1 0 0,1-1 0,1 0 0,0-1 0,0 2 0,-1-1 0,-1 2 0,-2-2 0,-17 9 0,-21 18 0,-26 23 0,-1 10 0,16-4 0,17-10 0,20-14 0,1 0 0,5-4 0,6-5 0,6-6 0,5-5 0,4-4 0,3-2 0,3 3 0,-1 1 0,0 6 0,-2 5 0,-1 2 0,-1 7 0,0-1 0,-1 2 0,0 6 0,0 12 0,0 21 0,1 19 0,4-6 0,2-15 0,2-20 0,0-15 0,0 0 0,0-8 0,0-5 0,0-6 0,1-6 0,2-4 0,3-4 0,5-1 0,4 2 0,5 5 0,6 9 0,2 5 0,3 6 0,0 0 0,1-1 0,1 2 0,-2-4 0,0-2 0,-2-5 0,1-7 0,-2-3 0,-5-5 0,-2-3 0,-4-1 0,1 0 0,1-2 0,-1-1 0,0-2 0,0-2 0,-1 0 0,3-1 0,1 1 0,4-1 0,3-2 0,2-1 0,0-4 0,-1-3 0,-2-4 0,-4-3 0,3-4 0,0-10 0,3-10 0,-3 0 0,-5 2 0,-5 6 0,-2 4 0,0-3 0,0-2 0,0 0 0,-3-1 0,1-1 0,-2 1 0,-1 0 0,-2 1 0,0-1 0,-3-6 0,-1-6 0,0-3 0,-3 2 0,0 2 0,0 3 0,0-1 0,0-2 0,0-4 0,0-7 0,-2-17 0,-1 2 0,-1 7 0,-1 9 0,2 12 0,-1-7 0,-2 4 0,0 1 0,-1 3 0,-1 4 0,0 2 0,1 5 0,1 3 0,1 3 0,0 2 0,1-4 0,2-2 0,1-4 0,1-1 0,0-4 0,0 1 0,0-5 0,0-1 0,0 9 0,1 8 0,0 17 0,1 8 0,-1 11 0,-1 1 0,0 8 0,-1-1 0,-1 0 0,0-1 0,-2 1 0,0 1 0,1 2 0,-1 0 0,2-1 0,0 1 0,0 1 0,1 6 0,1 6 0,0 10 0,-1 10 0,1 12 0,0 11 0,0 12 0,0 7 0,0 0 0,0-12 0,0 8 0,5 8 0,4 3 0,3-5 0,3-26 0,-1-17 0,2-6 0,4 4 0,3 8 0,4 6 0,1 8 0,2 4 0,-1-2 0,-1-4 0,-2-8 0,-1-8 0,-3-7 0,-2-9 0,-3-8 0,-3-8 0,-2-7 0,-2-6 0,-1-4 0,0-2 0,2-2 0,7-1 0,13-2 0,4 1 0,3 0 0,-2 2 0,-4 0 0,2 0 0,-1-1 0,-4-1 0,-2 0 0,-4-1 0,-3 0 0,-3 0 0,-1-2 0,-2-3 0,-2-4 0,0-4 0,-1-3 0,0-3 0,3-6 0,1-1 0,5-9 0,6-9 0,8-18 0,2-5 0,-4 6 0,-4 4 0,-9 10 0,-1-2 0,-1 0 0,-4 0 0,-2 4 0,0-4 0,-2 0 0,-1 3 0,-1 0 0,0 3 0,0-3 0,0-4 0,0-9 0,0-4 0,0-4 0,3-7 0,-2-1 0,-3 5 0,-2 1 0,-3-7 0,0-4 0,0 8 0,0 17 0,0 22 0,0 15 0,0-1 0,0 6 0,0 0 0,0 3 0,0-1 0,0 0 0,0-1 0,0-4 0,0-2 0,0-3 0,0 0 0,0 0 0,0 0 0,0 1 0,0 2 0,0 1 0,0 0 0,0-3 0,0-5 0,0-3 0,0 3 0,-1 5 0,-1 10 0,-1 11 0,-3 8 0,0 9 0,-1 6 0,0 4 0,-1 2 0,0 0 0,2 1 0,0 1 0,1-2 0,1-1 0,0-2 0,1-2 0,1-1 0,2-2 0,0 4 0,0 8 0,0 22 0,0 14 0,0 17 0,0 14 0,0 9 0,0 21 0,0 10 0,0-2 0,0-7 0,1-14 0,3-16 0,2-13 0,2-20 0,-1-18 0,1-14 0,-1-12 0,0-7 0,-1-6 0,0-3 0,0-3 0,4 1 0,5 1 0,18 9 0,25 12 0,3 2 0,2-1 0,-13-7 0,-12-9 0,4 1 0,-5-4 0,-2-4 0,-5-2 0,-1-2 0,2-4 0,2-6 0,4-7 0,4-9 0,-2-3 0,10-9 0,1 1 0,5-4 0,1-1 0,-10 5 0,-2-2 0,-5 2 0,0-2 0,11-18 0,13-27 0,-4-8 0,1-10 0,-12 10 0,-6 6 0,3-7 0,-3 5 0,-1 0 0,-3 5 0,-1 3 0,-1 1 0,1 3 0,1 2 0,-1 8 0,-1 4 0,-1 9 0,-6 6 0,-2 6 0,-6 8 0,-6 6 0,-4 6 0,-2 7 0,-3 4 0,2 3 0,-1 2 0,1 1 0,0-1 0,-2 0 0,0-2 0,1-2 0,5-6 0,4-4 0,4-2 0,0 0 0,-5 5 0,-3 2 0,-2 2 0,-4 1 0,-2 3 0,-9 1 0,-12 2 0,-10 2 0,-9 1 0,-12 9 0,-11 11 0,-4 10 0,8 1 0,17-4 0,14-7 0,8-4 0,-2 2 0,4-1 0,0 0 0,3-2 0,2-2 0,1 1 0,2-2 0,1-1 0,0 0 0,1 0 0,1-1 0,-1 5 0,2 5 0,0 5 0,2 3 0,0 5 0,0 3 0,0 12 0,8 12 0,6-4 0,6-5 0,5-11 0,1-6 0,3 4 0,2 0 0,0-1 0,1-1 0,4 3 0,-1-1 0,1 0 0,-3-3 0,-2-5 0,0 1 0,-1 0 0,5 4 0,-2 0 0,-1-1 0,0 0 0,-5-5 0,0-1 0,-1 0 0,2 3 0,4 7 0,7 12 0,-2 1 0,-3 2 0,-7-4 0,-8-5 0,1 4 0,-2-2 0,-1 2 0,-2-3 0,-3-4 0,-2-4 0,0-2 0,-3-1 0,-2 2 0,-2 6 0,-2 0 0,-1 4 0,1 1 0,-1-5 0,0 0 0,-2-7 0,-6 0 0,-8-4 0,-5-5 0,-3-5 0,1-8 0,-2-3 0,-7 2 0,-6-1 0,-5 1 0,-4 0 0,-4 0 0,-16-1 0,-9-1 0,-16 0 0,-8-1 0,-7-3 0,-2-3 0,3-2 0,-5-1 0,13-1 0,5 0 0,16-3 0,24-6 0,-4-11 0,10-5 0,0-8 0,6-4 0,15 8 0,6 2 0,11 12 0,5 5 0,0 0 0,3 3 0,2 1 0,2 3 0,2 2 0,0 5 0,2 2 0,1 3 0,1 1 0,3 0 0,1-1 0,3 1 0,3 1 0,4 2 0,7 2 0,6 3 0,-3-3 0,-5-4 0,-6-4 0,-2-3 0,3 0 0,4-2 0,8 1 0,8-1 0,13 2 0,10 2 0,10 1 0,13 3 0,-1 0 0,13 1 0,-7-1 0,7 1 0,-3-2 0,-6-1 0,-4-1 0,-8-3 0,6-2 0,10-6 0,29-18 0,-11-11 0,-10-9 0,-20-7 0,-25 7 0,4-5 0,-3-6 0,-10 2 0,2-8 0,-6 1 0,-5-2 0,1-6 0,-8 6 0,-2-1 0,-6 6 0,-5 5 0,0-7 0,-3 3 0,-1-5 0,-2-3 0,0 2 0,-1-6 0,-1 6 0,-2-5 0,-2-3 0,-3-1 0,-2 7 0,-3 9 0,-1 11 0,0 6 0,0-6 0,0 1 0,0-5 0,0-1 0,0-1 0,0-3 0,0-6 0,0-1 0,0 0 0,0-5 0,0 3 0,2-1 0,0 4 0,0 11 0,2 0 0,-2 5 0,1 5 0,0-1 0,-1-3 0,0-2 0,0 7 0,-1 11 0,0 12 0,1 6 0,1 1 0,-1 6 0,-1 5 0,0 6 0,-1 4 0,0 2 0,-2 3 0,-1 1 0,-3 2 0,-2 1 0,-1-1 0,-1 1 0,-2 9 0,0 8 0,-2 11 0,4 2 0,2-4 0,1 3 0,1 4 0,-1 12 0,-1 11 0,0 0 0,1 0 0,-1-4 0,2-6 0,2 5 0,1-4 0,2-1 0,0 4 0,1 1 0,0 10 0,0 10 0,0 4 0,0-7 0,0-5 0,-1-12 0,2-3 0,2-7 0,1-22 0,3-15 0,0-19 0,1-7 0,1 1 0,4-3 0,0 1 0,3-2 0,1 0 0,2 1 0,3-1 0,2 0 0,0 0 0,1 0 0,5 0 0,6 0 0,7 0 0,8 0 0,1 0 0,10 0 0,0 0 0,-3 0 0,3-4 0,-6-7 0,-6-6 0,-6-8 0,-8-6 0,6-8 0,11-10 0,10-7 0,13-9 0,-1 0 0,2-3 0,-6 4 0,-11 7 0,-8 6 0,-12 8 0,-6 4 0,-9 3 0,-3-2 0,-5-3 0,-3-4 0,2-8 0,0-6 0,1-3 0,-3-1 0,-2-14 0,-4-8 0,-3 9 0,-3 11 0,-2 27 0,0 13 0,-1-1 0,-2 3 0,-1-1 0,-1 3 0,0 1 0,0-1 0,0 1 0,1 0 0,1 1 0,0 1 0,1 3 0,2 0 0,-1 5 0,1 0 0,0 2 0,0 2 0,0 0 0,0 2 0,-4 15 0,1-1 0,-4 11 0,-3 7 0,-4 7 0,2 0 0,0-3 0,3-9 0,1-3 0,-1 6 0,1-1 0,-2 7 0,0 11 0,-7 23 0,-6 23 0,-8 27 0,10-45 0,0 3 0,-5 11 0,0 4 0,-4 14 0,0 3 0,-4 13 0,-1 4 0,10-28 0,-1 3 0,0 2 0,0 11 0,0 2 0,2-3 0,-8 34 0,4-7 0,7-21 0,3-10 0,-1 26 0,13-65 0,-2 5 0,3-23 0,3-12 0,0-11 0,1-8 0,1-5 0,0-3 0,-2-3 0,0-2 0,-3-3 0,-1-2 0,-3-2 0,-2-16 0,1-18 0,4-23 0,2-17 0,3-7 0,1 3 0,0-12 0,0-9 0,0-46 0,6 32 0,2-5 0,2 6 0,1 1 0,2 0 0,2 5 0,-1 22 0,2 7 0,7-23 0,-1-11 0,-1 15 0,-4 13 0,-1 15 0,-1 10 0,-3 7 0,2 2 0,-1 1 0,3-1 0,5-8 0,5-12 0,5-10 0,5-7 0,3-2 0,3 1 0,-1 3 0,1 4 0,-1 3 0,13-18 0,8-9 0,5 3 0,-10 25 0,-20 40 0,-13 23 0,-9 12 0,0-1 0,-2 6 0,-1 4 0,-1 6 0,1 5 0,0 2 0,0 1 0,0-2 0,1-1 0,3 0 0,1 1 0,3 6 0,4 5 0,3 7 0,-2 0 0,0 1 0,-3 1 0,1 9 0,2 12 0,-5-2 0,-4-3 0,-5-6 0,-3-2 0,1 5 0,0 6 0,2 5 0,0 0 0,1-1 0,0-3 0,-2-9 0,-1-1 0,-2-7 0,0-5 0,-2-2 0,-2 1 0,-1 3 0,-2 1 0,1 2 0,-1-2 0,0 3 0,0 3 0,0 5 0,0 9 0,0-7 0,0-6 0,0-12 0,0-8 0,0 6 0,0 2 0,0 3 0,0 2 0,0 1 0,0 0 0,0 0 0,-2 2 0,-1 0 0,-1 3 0,-1 0 0,-2 8 0,1 0 0,-5 6 0,-1 4 0,1-7 0,-1 4 0,3-7 0,-2 5 0,-2 2 0,2-13 0,1-11 0,4-17 0,2-6 0,0 3 0,-1 0 0,1 1 0,0 3 0,1-1 0,0 1 0,1-2 0,0-2 0,0-1 0,0-4 0,-3-2 0,-17 9 0,13-13 0,-10 7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8:07:41.65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128 0 16383,'1'8'0,"2"-2"0,2-6 0,3 0 0,2 0 0,0 0 0,0 0 0,-1 2 0,-5 1 0,0 2 0,-1 0 0,-2 0 0,-1 1 0,1 0 0,-1 0 0,0-1 0,0 1 0,0 0 0,-2 0 0,-4 0 0,-3 1 0,-2-1 0,-2 1 0,0-1 0,0 1 0,-1-2 0,-2 0 0,-3-2 0,-1-1 0,3-1 0,6-1 0,5 0 0,0 0 0,0 0 0,0-1 0,2-1 0,1-1 0,3-2 0,-1 0 0,1-2 0,0-1 0,0 1 0,2-2 0,5-1 0,6 0 0,7-2 0,3 1 0,1 2 0,3 2 0,-1 3 0,0 2 0,-6 0 0,-8 2 0,-4 1 0,-5 1 0,0 1 0,-1 2 0,-2 0 0,0 1 0,1-1 0,-2 1 0,-3 0 0,-1 0 0,-3 0 0,-3 0 0,2 1 0,-2-1 0,0 0 0,1 0 0,-1 1 0,-2-1 0,0-1 0,0-2 0,3-4 0,5-3 0,2-5 0,5-3 0,5 0 0,1 2 0,2 4 0,-2 4 0,-1 2 0,-1 0 0,0 0 0,-1 3 0,-2 0 0,-2 2 0,-1 0 0,0 0 0,0-2 0,0-1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6T18:07:44.581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57 111 16383,'5'0'0,"-9"0"0,-3 0 0,-6 1 0,4 0 0,1 0 0,2 0 0,1-1 0,2-1 0,0 0 0,1-2 0,1 0 0,1-1 0,0-2 0,0-1 0,1-1 0,3-1 0,4-1 0,3-1 0,2 0 0,2 0 0,5 1 0,3 1 0,2 3 0,-4 3 0,-5 2 0,-7 1 0,-4 0 0,1 0 0,-2 0 0,0 0 0,0 0 0,-1 2 0,-1 1 0,-2 2 0,1-1 0,-2 0 0,2 0 0,-1 1 0,-2 0 0,-1 1 0,-2 2 0,-2-2 0,-1 2 0,-2 0 0,-1 2 0,-2 1 0,1-1 0,3-4 0,1-2 0,2-2 0,0 0 0,-1 0 0,2-2 0,-1 1 0,1-1 0,1 0 0,0 0 0,0-1 0,2 0 0,0-2 0,2-1 0,0-1 0,1 0 0,3-1 0,2-1 0,3-1 0,3-1 0,0 0 0,2 2 0,-1 0 0,0 2 0,-2 1 0,-2 1 0,0 2 0,-4 0 0,1 1 0,-3 1 0,-1 1 0,-1 1 0,-2 2 0,-1-1 0,-3 1 0,-2-2 0,-1 1 0,-1-1 0,-1 0 0,2 0 0,2-2 0,2-1 0,2-2 0,2 1 0,1-1 0,0 1 0,-3 1 0,-2 0 0,-5-1 0,1 2 0,0 0 0,3 0 0,2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4" y="589241"/>
            <a:ext cx="3060383" cy="1253490"/>
          </a:xfrm>
        </p:spPr>
        <p:txBody>
          <a:bodyPr anchor="b"/>
          <a:lstStyle>
            <a:lvl1pPr algn="ctr">
              <a:defRPr sz="236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56" y="1891070"/>
            <a:ext cx="2700338" cy="869275"/>
          </a:xfrm>
        </p:spPr>
        <p:txBody>
          <a:bodyPr/>
          <a:lstStyle>
            <a:lvl1pPr marL="0" indent="0" algn="ctr">
              <a:buNone/>
              <a:defRPr sz="945"/>
            </a:lvl1pPr>
            <a:lvl2pPr marL="180045" indent="0" algn="ctr">
              <a:buNone/>
              <a:defRPr sz="788"/>
            </a:lvl2pPr>
            <a:lvl3pPr marL="360091" indent="0" algn="ctr">
              <a:buNone/>
              <a:defRPr sz="709"/>
            </a:lvl3pPr>
            <a:lvl4pPr marL="540136" indent="0" algn="ctr">
              <a:buNone/>
              <a:defRPr sz="630"/>
            </a:lvl4pPr>
            <a:lvl5pPr marL="720181" indent="0" algn="ctr">
              <a:buNone/>
              <a:defRPr sz="630"/>
            </a:lvl5pPr>
            <a:lvl6pPr marL="900227" indent="0" algn="ctr">
              <a:buNone/>
              <a:defRPr sz="630"/>
            </a:lvl6pPr>
            <a:lvl7pPr marL="1080272" indent="0" algn="ctr">
              <a:buNone/>
              <a:defRPr sz="630"/>
            </a:lvl7pPr>
            <a:lvl8pPr marL="1260318" indent="0" algn="ctr">
              <a:buNone/>
              <a:defRPr sz="630"/>
            </a:lvl8pPr>
            <a:lvl9pPr marL="1440363" indent="0" algn="ctr">
              <a:buNone/>
              <a:defRPr sz="63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857C5-458D-8847-B967-6242BA62D7F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9B62F-42FE-7F4D-877E-F140FF35E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09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857C5-458D-8847-B967-6242BA62D7F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9B62F-42FE-7F4D-877E-F140FF35E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30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572" y="191691"/>
            <a:ext cx="776347" cy="305121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31" y="191691"/>
            <a:ext cx="2284035" cy="305121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857C5-458D-8847-B967-6242BA62D7F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9B62F-42FE-7F4D-877E-F140FF35E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3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857C5-458D-8847-B967-6242BA62D7F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9B62F-42FE-7F4D-877E-F140FF35E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94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56" y="897613"/>
            <a:ext cx="3105388" cy="1497687"/>
          </a:xfrm>
        </p:spPr>
        <p:txBody>
          <a:bodyPr anchor="b"/>
          <a:lstStyle>
            <a:lvl1pPr>
              <a:defRPr sz="236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56" y="2409469"/>
            <a:ext cx="3105388" cy="787598"/>
          </a:xfrm>
        </p:spPr>
        <p:txBody>
          <a:bodyPr/>
          <a:lstStyle>
            <a:lvl1pPr marL="0" indent="0">
              <a:buNone/>
              <a:defRPr sz="945">
                <a:solidFill>
                  <a:schemeClr val="tx1"/>
                </a:solidFill>
              </a:defRPr>
            </a:lvl1pPr>
            <a:lvl2pPr marL="18004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2pPr>
            <a:lvl3pPr marL="360091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3pPr>
            <a:lvl4pPr marL="540136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4pPr>
            <a:lvl5pPr marL="720181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5pPr>
            <a:lvl6pPr marL="900227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6pPr>
            <a:lvl7pPr marL="1080272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7pPr>
            <a:lvl8pPr marL="1260318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8pPr>
            <a:lvl9pPr marL="1440363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857C5-458D-8847-B967-6242BA62D7F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9B62F-42FE-7F4D-877E-F140FF35E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33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31" y="958453"/>
            <a:ext cx="1530191" cy="22844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728" y="958453"/>
            <a:ext cx="1530191" cy="22844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857C5-458D-8847-B967-6242BA62D7F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9B62F-42FE-7F4D-877E-F140FF35E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8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191691"/>
            <a:ext cx="3105388" cy="69592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00" y="882610"/>
            <a:ext cx="1523159" cy="432554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00" y="1315164"/>
            <a:ext cx="1523159" cy="193440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728" y="882610"/>
            <a:ext cx="1530660" cy="432554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728" y="1315164"/>
            <a:ext cx="1530660" cy="193440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857C5-458D-8847-B967-6242BA62D7F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9B62F-42FE-7F4D-877E-F140FF35E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5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857C5-458D-8847-B967-6242BA62D7F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9B62F-42FE-7F4D-877E-F140FF35E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5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857C5-458D-8847-B967-6242BA62D7F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9B62F-42FE-7F4D-877E-F140FF35E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73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240030"/>
            <a:ext cx="1161239" cy="840105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660" y="518399"/>
            <a:ext cx="1822728" cy="2558653"/>
          </a:xfrm>
        </p:spPr>
        <p:txBody>
          <a:bodyPr/>
          <a:lstStyle>
            <a:lvl1pPr>
              <a:defRPr sz="1260"/>
            </a:lvl1pPr>
            <a:lvl2pPr>
              <a:defRPr sz="1103"/>
            </a:lvl2pPr>
            <a:lvl3pPr>
              <a:defRPr sz="945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080135"/>
            <a:ext cx="1161239" cy="2001084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857C5-458D-8847-B967-6242BA62D7F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9B62F-42FE-7F4D-877E-F140FF35E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4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240030"/>
            <a:ext cx="1161239" cy="840105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660" y="518399"/>
            <a:ext cx="1822728" cy="2558653"/>
          </a:xfrm>
        </p:spPr>
        <p:txBody>
          <a:bodyPr anchor="t"/>
          <a:lstStyle>
            <a:lvl1pPr marL="0" indent="0">
              <a:buNone/>
              <a:defRPr sz="1260"/>
            </a:lvl1pPr>
            <a:lvl2pPr marL="180045" indent="0">
              <a:buNone/>
              <a:defRPr sz="1103"/>
            </a:lvl2pPr>
            <a:lvl3pPr marL="360091" indent="0">
              <a:buNone/>
              <a:defRPr sz="945"/>
            </a:lvl3pPr>
            <a:lvl4pPr marL="540136" indent="0">
              <a:buNone/>
              <a:defRPr sz="788"/>
            </a:lvl4pPr>
            <a:lvl5pPr marL="720181" indent="0">
              <a:buNone/>
              <a:defRPr sz="788"/>
            </a:lvl5pPr>
            <a:lvl6pPr marL="900227" indent="0">
              <a:buNone/>
              <a:defRPr sz="788"/>
            </a:lvl6pPr>
            <a:lvl7pPr marL="1080272" indent="0">
              <a:buNone/>
              <a:defRPr sz="788"/>
            </a:lvl7pPr>
            <a:lvl8pPr marL="1260318" indent="0">
              <a:buNone/>
              <a:defRPr sz="788"/>
            </a:lvl8pPr>
            <a:lvl9pPr marL="1440363" indent="0">
              <a:buNone/>
              <a:defRPr sz="78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080135"/>
            <a:ext cx="1161239" cy="2001084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857C5-458D-8847-B967-6242BA62D7F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9B62F-42FE-7F4D-877E-F140FF35E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78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31" y="191691"/>
            <a:ext cx="3105388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31" y="958453"/>
            <a:ext cx="3105388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31" y="3337084"/>
            <a:ext cx="810101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857C5-458D-8847-B967-6242BA62D7F9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649" y="3337084"/>
            <a:ext cx="121515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818" y="3337084"/>
            <a:ext cx="810101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9B62F-42FE-7F4D-877E-F140FF35E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1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0091" rtl="0" eaLnBrk="1" latinLnBrk="0" hangingPunct="1">
        <a:lnSpc>
          <a:spcPct val="90000"/>
        </a:lnSpc>
        <a:spcBef>
          <a:spcPct val="0"/>
        </a:spcBef>
        <a:buNone/>
        <a:defRPr sz="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3" indent="-90023" algn="l" defTabSz="360091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1pPr>
      <a:lvl2pPr marL="270068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50113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3pPr>
      <a:lvl4pPr marL="63015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810204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9024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5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6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2pPr>
      <a:lvl3pPr marL="36009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00227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8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3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red-paint-ink-splatter-splash-41503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vgsilh.com/ffc107/image/2174687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plat-green-mess-splashing-style-4289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tr/photo/602838" TargetMode="External"/><Relationship Id="rId2" Type="http://schemas.openxmlformats.org/officeDocument/2006/relationships/image" Target="../media/image9.jpg!d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8803-splatter-png-image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customXml" Target="../ink/ink6.xml"/><Relationship Id="rId17" Type="http://schemas.openxmlformats.org/officeDocument/2006/relationships/image" Target="../media/image18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14.png"/><Relationship Id="rId14" Type="http://schemas.openxmlformats.org/officeDocument/2006/relationships/customXml" Target="../ink/ink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domainpictures.net/view-image.php?image=77785&amp;picture=grey-paint-splat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14.xml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domainpictures.net/view-image.php?image=77785&amp;picture=grey-paint-splat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vgsilh.com/image/1292985.html" TargetMode="Externa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customXml" Target="../ink/ink20.xml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customXml" Target="../ink/ink19.xml"/><Relationship Id="rId4" Type="http://schemas.openxmlformats.org/officeDocument/2006/relationships/customXml" Target="../ink/ink16.xml"/><Relationship Id="rId9" Type="http://schemas.openxmlformats.org/officeDocument/2006/relationships/image" Target="../media/image31.png"/><Relationship Id="rId14" Type="http://schemas.openxmlformats.org/officeDocument/2006/relationships/customXml" Target="../ink/ink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hyperlink" Target="https://www.publicdomainpictures.net/view-image.php?image=43995&amp;picture=horse-cartoon-clipart" TargetMode="External"/><Relationship Id="rId7" Type="http://schemas.openxmlformats.org/officeDocument/2006/relationships/image" Target="../media/image170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5" Type="http://schemas.openxmlformats.org/officeDocument/2006/relationships/image" Target="../media/image160.png"/><Relationship Id="rId4" Type="http://schemas.openxmlformats.org/officeDocument/2006/relationships/customXml" Target="../ink/ink27.xml"/><Relationship Id="rId9" Type="http://schemas.openxmlformats.org/officeDocument/2006/relationships/image" Target="../media/image1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la-souris-souris-blanche-312012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9816-cute-turtle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plat-purple-paint-arts-grunge-303394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customXml" Target="../ink/ink37.xml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customXml" Target="../ink/ink36.xml"/><Relationship Id="rId4" Type="http://schemas.openxmlformats.org/officeDocument/2006/relationships/customXml" Target="../ink/ink33.xml"/><Relationship Id="rId9" Type="http://schemas.openxmlformats.org/officeDocument/2006/relationships/image" Target="../media/image48.png"/><Relationship Id="rId14" Type="http://schemas.openxmlformats.org/officeDocument/2006/relationships/customXml" Target="../ink/ink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4667-pig-image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johnny-automatic-raccoon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13" Type="http://schemas.openxmlformats.org/officeDocument/2006/relationships/image" Target="../media/image59.png"/><Relationship Id="rId18" Type="http://schemas.openxmlformats.org/officeDocument/2006/relationships/customXml" Target="../ink/ink47.xml"/><Relationship Id="rId26" Type="http://schemas.openxmlformats.org/officeDocument/2006/relationships/customXml" Target="../ink/ink51.xml"/><Relationship Id="rId3" Type="http://schemas.openxmlformats.org/officeDocument/2006/relationships/image" Target="../media/image54.png"/><Relationship Id="rId21" Type="http://schemas.openxmlformats.org/officeDocument/2006/relationships/image" Target="../media/image62.png"/><Relationship Id="rId7" Type="http://schemas.openxmlformats.org/officeDocument/2006/relationships/image" Target="../media/image56.png"/><Relationship Id="rId12" Type="http://schemas.openxmlformats.org/officeDocument/2006/relationships/customXml" Target="../ink/ink44.xml"/><Relationship Id="rId17" Type="http://schemas.openxmlformats.org/officeDocument/2006/relationships/image" Target="../media/image42.png"/><Relationship Id="rId25" Type="http://schemas.openxmlformats.org/officeDocument/2006/relationships/image" Target="../media/image64.png"/><Relationship Id="rId2" Type="http://schemas.openxmlformats.org/officeDocument/2006/relationships/customXml" Target="../ink/ink39.xml"/><Relationship Id="rId16" Type="http://schemas.openxmlformats.org/officeDocument/2006/relationships/customXml" Target="../ink/ink46.xml"/><Relationship Id="rId20" Type="http://schemas.openxmlformats.org/officeDocument/2006/relationships/customXml" Target="../ink/ink48.xml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11" Type="http://schemas.openxmlformats.org/officeDocument/2006/relationships/image" Target="../media/image58.png"/><Relationship Id="rId24" Type="http://schemas.openxmlformats.org/officeDocument/2006/relationships/customXml" Target="../ink/ink50.xml"/><Relationship Id="rId5" Type="http://schemas.openxmlformats.org/officeDocument/2006/relationships/image" Target="../media/image55.png"/><Relationship Id="rId15" Type="http://schemas.openxmlformats.org/officeDocument/2006/relationships/image" Target="../media/image60.png"/><Relationship Id="rId23" Type="http://schemas.openxmlformats.org/officeDocument/2006/relationships/image" Target="../media/image63.png"/><Relationship Id="rId28" Type="http://schemas.openxmlformats.org/officeDocument/2006/relationships/customXml" Target="../ink/ink52.xml"/><Relationship Id="rId10" Type="http://schemas.openxmlformats.org/officeDocument/2006/relationships/customXml" Target="../ink/ink43.xml"/><Relationship Id="rId19" Type="http://schemas.openxmlformats.org/officeDocument/2006/relationships/image" Target="../media/image61.png"/><Relationship Id="rId4" Type="http://schemas.openxmlformats.org/officeDocument/2006/relationships/customXml" Target="../ink/ink40.xml"/><Relationship Id="rId9" Type="http://schemas.openxmlformats.org/officeDocument/2006/relationships/image" Target="../media/image57.png"/><Relationship Id="rId14" Type="http://schemas.openxmlformats.org/officeDocument/2006/relationships/customXml" Target="../ink/ink45.xml"/><Relationship Id="rId22" Type="http://schemas.openxmlformats.org/officeDocument/2006/relationships/customXml" Target="../ink/ink49.xml"/><Relationship Id="rId27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ird-branch-cute-vector-blue-982861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13" Type="http://schemas.openxmlformats.org/officeDocument/2006/relationships/image" Target="../media/image73.png"/><Relationship Id="rId18" Type="http://schemas.openxmlformats.org/officeDocument/2006/relationships/customXml" Target="../ink/ink61.xml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12" Type="http://schemas.openxmlformats.org/officeDocument/2006/relationships/customXml" Target="../ink/ink58.xml"/><Relationship Id="rId17" Type="http://schemas.openxmlformats.org/officeDocument/2006/relationships/image" Target="../media/image75.png"/><Relationship Id="rId2" Type="http://schemas.openxmlformats.org/officeDocument/2006/relationships/customXml" Target="../ink/ink53.xml"/><Relationship Id="rId16" Type="http://schemas.openxmlformats.org/officeDocument/2006/relationships/customXml" Target="../ink/ink6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.xml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5" Type="http://schemas.openxmlformats.org/officeDocument/2006/relationships/image" Target="../media/image74.png"/><Relationship Id="rId10" Type="http://schemas.openxmlformats.org/officeDocument/2006/relationships/customXml" Target="../ink/ink57.xml"/><Relationship Id="rId19" Type="http://schemas.openxmlformats.org/officeDocument/2006/relationships/image" Target="../media/image76.png"/><Relationship Id="rId4" Type="http://schemas.openxmlformats.org/officeDocument/2006/relationships/customXml" Target="../ink/ink54.xml"/><Relationship Id="rId9" Type="http://schemas.openxmlformats.org/officeDocument/2006/relationships/image" Target="../media/image71.png"/><Relationship Id="rId14" Type="http://schemas.openxmlformats.org/officeDocument/2006/relationships/customXml" Target="../ink/ink5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iasorriso.blogspot.com/2019/04/mazzate-e-sorrisi.html" TargetMode="External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.xml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.xml"/><Relationship Id="rId11" Type="http://schemas.openxmlformats.org/officeDocument/2006/relationships/image" Target="../media/image82.png"/><Relationship Id="rId5" Type="http://schemas.openxmlformats.org/officeDocument/2006/relationships/image" Target="../media/image79.png"/><Relationship Id="rId10" Type="http://schemas.openxmlformats.org/officeDocument/2006/relationships/customXml" Target="../ink/ink66.xml"/><Relationship Id="rId4" Type="http://schemas.openxmlformats.org/officeDocument/2006/relationships/customXml" Target="../ink/ink63.xml"/><Relationship Id="rId9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7504-cute-snake-transparent-image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9.xml"/><Relationship Id="rId5" Type="http://schemas.openxmlformats.org/officeDocument/2006/relationships/image" Target="../media/image85.png"/><Relationship Id="rId4" Type="http://schemas.openxmlformats.org/officeDocument/2006/relationships/customXml" Target="../ink/ink6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awareness101.org/2019/06/happy-hump-day-everybody-what-is-life.html" TargetMode="External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6432/coelho-rabbit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2707/machovka_happy_fish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verde-chave-fatia-suco-lim%C3%A3o-tart-304700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3.xml"/><Relationship Id="rId13" Type="http://schemas.openxmlformats.org/officeDocument/2006/relationships/image" Target="../media/image96.png"/><Relationship Id="rId18" Type="http://schemas.openxmlformats.org/officeDocument/2006/relationships/customXml" Target="../ink/ink78.xml"/><Relationship Id="rId26" Type="http://schemas.openxmlformats.org/officeDocument/2006/relationships/customXml" Target="../ink/ink82.xml"/><Relationship Id="rId3" Type="http://schemas.openxmlformats.org/officeDocument/2006/relationships/image" Target="../media/image91.png"/><Relationship Id="rId21" Type="http://schemas.openxmlformats.org/officeDocument/2006/relationships/image" Target="../media/image100.png"/><Relationship Id="rId7" Type="http://schemas.openxmlformats.org/officeDocument/2006/relationships/image" Target="../media/image93.png"/><Relationship Id="rId12" Type="http://schemas.openxmlformats.org/officeDocument/2006/relationships/customXml" Target="../ink/ink75.xml"/><Relationship Id="rId17" Type="http://schemas.openxmlformats.org/officeDocument/2006/relationships/image" Target="../media/image98.png"/><Relationship Id="rId25" Type="http://schemas.openxmlformats.org/officeDocument/2006/relationships/image" Target="../media/image102.png"/><Relationship Id="rId2" Type="http://schemas.openxmlformats.org/officeDocument/2006/relationships/customXml" Target="../ink/ink70.xml"/><Relationship Id="rId16" Type="http://schemas.openxmlformats.org/officeDocument/2006/relationships/customXml" Target="../ink/ink77.xml"/><Relationship Id="rId20" Type="http://schemas.openxmlformats.org/officeDocument/2006/relationships/customXml" Target="../ink/ink79.xml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2.xml"/><Relationship Id="rId11" Type="http://schemas.openxmlformats.org/officeDocument/2006/relationships/image" Target="../media/image95.png"/><Relationship Id="rId24" Type="http://schemas.openxmlformats.org/officeDocument/2006/relationships/customXml" Target="../ink/ink81.xml"/><Relationship Id="rId5" Type="http://schemas.openxmlformats.org/officeDocument/2006/relationships/image" Target="../media/image92.png"/><Relationship Id="rId15" Type="http://schemas.openxmlformats.org/officeDocument/2006/relationships/image" Target="../media/image97.png"/><Relationship Id="rId23" Type="http://schemas.openxmlformats.org/officeDocument/2006/relationships/image" Target="../media/image101.png"/><Relationship Id="rId28" Type="http://schemas.openxmlformats.org/officeDocument/2006/relationships/customXml" Target="../ink/ink83.xml"/><Relationship Id="rId10" Type="http://schemas.openxmlformats.org/officeDocument/2006/relationships/customXml" Target="../ink/ink74.xml"/><Relationship Id="rId19" Type="http://schemas.openxmlformats.org/officeDocument/2006/relationships/image" Target="../media/image99.png"/><Relationship Id="rId4" Type="http://schemas.openxmlformats.org/officeDocument/2006/relationships/customXml" Target="../ink/ink71.xml"/><Relationship Id="rId9" Type="http://schemas.openxmlformats.org/officeDocument/2006/relationships/image" Target="../media/image94.png"/><Relationship Id="rId14" Type="http://schemas.openxmlformats.org/officeDocument/2006/relationships/customXml" Target="../ink/ink76.xml"/><Relationship Id="rId22" Type="http://schemas.openxmlformats.org/officeDocument/2006/relationships/customXml" Target="../ink/ink80.xml"/><Relationship Id="rId27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238164/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74540/fwd__bubble_hand_drawn-by-rejon-177666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utory.de/bereitstellung/dokument/steckbrief-von-sauren-und-sauren-losungen-3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7.xml"/><Relationship Id="rId13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42.png"/><Relationship Id="rId12" Type="http://schemas.openxmlformats.org/officeDocument/2006/relationships/customXml" Target="../ink/ink89.xml"/><Relationship Id="rId2" Type="http://schemas.openxmlformats.org/officeDocument/2006/relationships/customXml" Target="../ink/ink8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.xml"/><Relationship Id="rId11" Type="http://schemas.openxmlformats.org/officeDocument/2006/relationships/image" Target="../media/image111.png"/><Relationship Id="rId5" Type="http://schemas.openxmlformats.org/officeDocument/2006/relationships/image" Target="../media/image109.png"/><Relationship Id="rId15" Type="http://schemas.openxmlformats.org/officeDocument/2006/relationships/image" Target="../media/image113.png"/><Relationship Id="rId10" Type="http://schemas.openxmlformats.org/officeDocument/2006/relationships/customXml" Target="../ink/ink88.xml"/><Relationship Id="rId4" Type="http://schemas.openxmlformats.org/officeDocument/2006/relationships/customXml" Target="../ink/ink85.xml"/><Relationship Id="rId9" Type="http://schemas.openxmlformats.org/officeDocument/2006/relationships/image" Target="../media/image110.png"/><Relationship Id="rId14" Type="http://schemas.openxmlformats.org/officeDocument/2006/relationships/customXml" Target="../ink/ink9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anana-character-hands-eyes-mouth-1773796/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vectors/%EA%B3%BC%EC%9D%BC-%EB%B0%B0-%EC%8B%A0%EC%84%A0%ED%95%9C-%EA%B1%B4%EA%B0%95-%ED%95%9C-158475/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4.xml"/><Relationship Id="rId13" Type="http://schemas.openxmlformats.org/officeDocument/2006/relationships/image" Target="../media/image120.png"/><Relationship Id="rId3" Type="http://schemas.openxmlformats.org/officeDocument/2006/relationships/image" Target="../media/image116.png"/><Relationship Id="rId7" Type="http://schemas.openxmlformats.org/officeDocument/2006/relationships/image" Target="../media/image118.png"/><Relationship Id="rId12" Type="http://schemas.openxmlformats.org/officeDocument/2006/relationships/customXml" Target="../ink/ink96.xml"/><Relationship Id="rId2" Type="http://schemas.openxmlformats.org/officeDocument/2006/relationships/customXml" Target="../ink/ink9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3.xml"/><Relationship Id="rId11" Type="http://schemas.openxmlformats.org/officeDocument/2006/relationships/image" Target="../media/image119.png"/><Relationship Id="rId5" Type="http://schemas.openxmlformats.org/officeDocument/2006/relationships/image" Target="../media/image117.png"/><Relationship Id="rId10" Type="http://schemas.openxmlformats.org/officeDocument/2006/relationships/customXml" Target="../ink/ink95.xml"/><Relationship Id="rId4" Type="http://schemas.openxmlformats.org/officeDocument/2006/relationships/customXml" Target="../ink/ink92.xml"/><Relationship Id="rId9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uvas-frutas-maduro-vinho-cacho-40274/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customXml" Target="../ink/ink9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9.xml"/><Relationship Id="rId5" Type="http://schemas.openxmlformats.org/officeDocument/2006/relationships/image" Target="../media/image123.png"/><Relationship Id="rId4" Type="http://schemas.openxmlformats.org/officeDocument/2006/relationships/customXml" Target="../ink/ink9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2997/nicubunu_plum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customXml" Target="../ink/ink10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D%94%84%EB%9E%91%EC%8A%A4%EC%9D%98-%EC%A7%80%EB%8F%84-%ED%94%84%EB%9E%91%EC%8A%A4-%EA%B5%AD%EA%B8%B0-png-%EC%82%BC%EC%83%89%EC%9D%98-1290790/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9235/puppy-cartoon-clipart-by-gerald_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46058&amp;picture=orange-paint-splat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9C5137-E28A-2031-CCB0-84A28C599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044" y="173421"/>
            <a:ext cx="3517406" cy="33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77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8EED0D-CF4F-E7AD-5A7A-2D87748319AE}"/>
              </a:ext>
            </a:extLst>
          </p:cNvPr>
          <p:cNvSpPr/>
          <p:nvPr/>
        </p:nvSpPr>
        <p:spPr>
          <a:xfrm rot="19148839">
            <a:off x="-862566" y="552638"/>
            <a:ext cx="47581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sz="8800" b="1" cap="none" spc="0" dirty="0">
                <a:ln/>
                <a:solidFill>
                  <a:srgbClr val="A823AB"/>
                </a:solidFill>
                <a:effectLst>
                  <a:reflection blurRad="52444" stA="45000" endPos="65000" dist="50800" dir="5400000" sy="-100000" algn="bl" rotWithShape="0"/>
                </a:effectLst>
              </a:rPr>
              <a:t>Orange</a:t>
            </a:r>
          </a:p>
        </p:txBody>
      </p:sp>
    </p:spTree>
    <p:extLst>
      <p:ext uri="{BB962C8B-B14F-4D97-AF65-F5344CB8AC3E}">
        <p14:creationId xmlns:p14="http://schemas.microsoft.com/office/powerpoint/2010/main" val="369927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9FD08F-0C5E-6812-9E76-4F9EDC9C8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685216">
            <a:off x="230416" y="541036"/>
            <a:ext cx="3139617" cy="2389052"/>
          </a:xfrm>
        </p:spPr>
      </p:pic>
    </p:spTree>
    <p:extLst>
      <p:ext uri="{BB962C8B-B14F-4D97-AF65-F5344CB8AC3E}">
        <p14:creationId xmlns:p14="http://schemas.microsoft.com/office/powerpoint/2010/main" val="4065814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3354F9-AF4B-A223-AB3F-561D620290D7}"/>
              </a:ext>
            </a:extLst>
          </p:cNvPr>
          <p:cNvSpPr/>
          <p:nvPr/>
        </p:nvSpPr>
        <p:spPr>
          <a:xfrm rot="1118871">
            <a:off x="229923" y="1015395"/>
            <a:ext cx="314060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sz="9600" b="1" cap="none" spc="0" dirty="0">
                <a:ln/>
                <a:solidFill>
                  <a:schemeClr val="accent4"/>
                </a:solidFill>
                <a:effectLst>
                  <a:glow rad="127000">
                    <a:schemeClr val="accent1">
                      <a:alpha val="97840"/>
                    </a:schemeClr>
                  </a:glow>
                </a:effectLst>
              </a:rPr>
              <a:t>Jaune</a:t>
            </a:r>
          </a:p>
        </p:txBody>
      </p:sp>
    </p:spTree>
    <p:extLst>
      <p:ext uri="{BB962C8B-B14F-4D97-AF65-F5344CB8AC3E}">
        <p14:creationId xmlns:p14="http://schemas.microsoft.com/office/powerpoint/2010/main" val="3701684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7495A1-0084-5901-3888-3D48B10EF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064" y="114652"/>
            <a:ext cx="3343053" cy="337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82731C-85ED-8EA3-2704-1A2A5B438813}"/>
              </a:ext>
            </a:extLst>
          </p:cNvPr>
          <p:cNvSpPr/>
          <p:nvPr/>
        </p:nvSpPr>
        <p:spPr>
          <a:xfrm rot="301388">
            <a:off x="335649" y="1015395"/>
            <a:ext cx="292915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9600" b="1" dirty="0">
                <a:ln w="12700">
                  <a:solidFill>
                    <a:schemeClr val="accent1"/>
                  </a:solidFill>
                  <a:prstDash val="solid"/>
                </a:ln>
                <a:pattFill prst="solidDmnd">
                  <a:fgClr>
                    <a:srgbClr val="00C2B5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Vert</a:t>
            </a:r>
            <a:endParaRPr lang="en-GB" sz="9600" b="1" cap="none" spc="0" dirty="0">
              <a:ln w="12700">
                <a:solidFill>
                  <a:schemeClr val="accent1"/>
                </a:solidFill>
                <a:prstDash val="solid"/>
              </a:ln>
              <a:pattFill prst="solidDmnd">
                <a:fgClr>
                  <a:srgbClr val="00C2B5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8768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68942-2D2C-DE27-29D7-CCDCE811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586145-DE96-2D60-C2D9-4384F2AAE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7650" y="241739"/>
            <a:ext cx="3105150" cy="2894368"/>
          </a:xfrm>
        </p:spPr>
      </p:pic>
    </p:spTree>
    <p:extLst>
      <p:ext uri="{BB962C8B-B14F-4D97-AF65-F5344CB8AC3E}">
        <p14:creationId xmlns:p14="http://schemas.microsoft.com/office/powerpoint/2010/main" val="2570330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658783-5769-60A2-4405-1B04EE9A2E89}"/>
              </a:ext>
            </a:extLst>
          </p:cNvPr>
          <p:cNvSpPr/>
          <p:nvPr/>
        </p:nvSpPr>
        <p:spPr>
          <a:xfrm rot="4332084">
            <a:off x="454343" y="907673"/>
            <a:ext cx="2691763" cy="178510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11000" dirty="0">
                <a:ln w="0"/>
                <a:solidFill>
                  <a:srgbClr val="0096FF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ble</a:t>
            </a:r>
            <a:r>
              <a:rPr lang="en-GB" sz="11000" b="0" cap="none" spc="0" dirty="0">
                <a:ln w="0"/>
                <a:solidFill>
                  <a:srgbClr val="0096FF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2224728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4FF34EC-6078-DB5D-B409-2D42F801C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912857" y="-1529102"/>
            <a:ext cx="7094456" cy="6658654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DAD99E-1FF8-096A-5E6D-3C7D9B9E096A}"/>
              </a:ext>
            </a:extLst>
          </p:cNvPr>
          <p:cNvSpPr txBox="1"/>
          <p:nvPr/>
        </p:nvSpPr>
        <p:spPr>
          <a:xfrm>
            <a:off x="247531" y="3149545"/>
            <a:ext cx="3085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ngimg.com/png/18803-splatter-png-image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7AA336-F4D6-B3D5-AA76-5DE614A42FE1}"/>
              </a:ext>
            </a:extLst>
          </p:cNvPr>
          <p:cNvSpPr/>
          <p:nvPr/>
        </p:nvSpPr>
        <p:spPr>
          <a:xfrm>
            <a:off x="267255" y="3149545"/>
            <a:ext cx="3211669" cy="2873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35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AFEED17-A3DA-DFA2-0348-03E99833995D}"/>
                  </a:ext>
                </a:extLst>
              </p14:cNvPr>
              <p14:cNvContentPartPr/>
              <p14:nvPr/>
            </p14:nvContentPartPr>
            <p14:xfrm>
              <a:off x="-215661" y="2110556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AFEED17-A3DA-DFA2-0348-03E9983399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78661" y="1732556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B595EC9-6EAA-A110-0A9B-144CA3FF7524}"/>
                  </a:ext>
                </a:extLst>
              </p14:cNvPr>
              <p14:cNvContentPartPr/>
              <p14:nvPr/>
            </p14:nvContentPartPr>
            <p14:xfrm>
              <a:off x="451779" y="990236"/>
              <a:ext cx="74880" cy="7880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B595EC9-6EAA-A110-0A9B-144CA3FF75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779" y="612596"/>
                <a:ext cx="200520" cy="15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528E4E4-F620-4C0A-193F-747B454A2F49}"/>
                  </a:ext>
                </a:extLst>
              </p14:cNvPr>
              <p14:cNvContentPartPr/>
              <p14:nvPr/>
            </p14:nvContentPartPr>
            <p14:xfrm>
              <a:off x="546099" y="1017236"/>
              <a:ext cx="633240" cy="9619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528E4E4-F620-4C0A-193F-747B454A2F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3099" y="639596"/>
                <a:ext cx="758880" cy="171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0D78085-E15B-7554-B35C-AED23387AAC2}"/>
                  </a:ext>
                </a:extLst>
              </p14:cNvPr>
              <p14:cNvContentPartPr/>
              <p14:nvPr/>
            </p14:nvContentPartPr>
            <p14:xfrm>
              <a:off x="1137579" y="1122356"/>
              <a:ext cx="869760" cy="919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0D78085-E15B-7554-B35C-AED23387AAC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4579" y="744356"/>
                <a:ext cx="995400" cy="167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C717ED5-1259-B64C-1042-C1AA41D384BC}"/>
              </a:ext>
            </a:extLst>
          </p:cNvPr>
          <p:cNvGrpSpPr/>
          <p:nvPr/>
        </p:nvGrpSpPr>
        <p:grpSpPr>
          <a:xfrm>
            <a:off x="2183379" y="1167716"/>
            <a:ext cx="1271160" cy="888120"/>
            <a:chOff x="2183379" y="1167716"/>
            <a:chExt cx="1271160" cy="8881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72A2DA7-B5A2-DF0A-3DA3-0512427459EA}"/>
                    </a:ext>
                  </a:extLst>
                </p14:cNvPr>
                <p14:cNvContentPartPr/>
                <p14:nvPr/>
              </p14:nvContentPartPr>
              <p14:xfrm>
                <a:off x="2183379" y="1172396"/>
                <a:ext cx="483120" cy="883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72A2DA7-B5A2-DF0A-3DA3-0512427459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20739" y="794756"/>
                  <a:ext cx="608760" cy="163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FB35002-6BCE-B758-0806-107A23CD8D35}"/>
                    </a:ext>
                  </a:extLst>
                </p14:cNvPr>
                <p14:cNvContentPartPr/>
                <p14:nvPr/>
              </p14:nvContentPartPr>
              <p14:xfrm>
                <a:off x="2852979" y="1192556"/>
                <a:ext cx="542520" cy="812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FB35002-6BCE-B758-0806-107A23CD8D3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89979" y="814916"/>
                  <a:ext cx="668160" cy="15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54EA4B0-3C6E-CA26-9095-0E32D8D2C099}"/>
                    </a:ext>
                  </a:extLst>
                </p14:cNvPr>
                <p14:cNvContentPartPr/>
                <p14:nvPr/>
              </p14:nvContentPartPr>
              <p14:xfrm>
                <a:off x="2907339" y="1508636"/>
                <a:ext cx="396720" cy="68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54EA4B0-3C6E-CA26-9095-0E32D8D2C0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44339" y="1130996"/>
                  <a:ext cx="522360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B7A1BD9-9788-5724-8078-494E669EF729}"/>
                    </a:ext>
                  </a:extLst>
                </p14:cNvPr>
                <p14:cNvContentPartPr/>
                <p14:nvPr/>
              </p14:nvContentPartPr>
              <p14:xfrm>
                <a:off x="2876019" y="1167716"/>
                <a:ext cx="578520" cy="68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B7A1BD9-9788-5724-8078-494E669EF7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13019" y="790076"/>
                  <a:ext cx="704160" cy="824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54364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AE02F8-BB94-0395-0A52-B0078B0BB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6292" y="418333"/>
            <a:ext cx="2813598" cy="281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20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701CB1-5F0F-9710-AFD3-741D807B45D9}"/>
              </a:ext>
            </a:extLst>
          </p:cNvPr>
          <p:cNvSpPr/>
          <p:nvPr/>
        </p:nvSpPr>
        <p:spPr>
          <a:xfrm rot="2418391">
            <a:off x="249096" y="1076950"/>
            <a:ext cx="310226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Rouge</a:t>
            </a:r>
          </a:p>
        </p:txBody>
      </p:sp>
    </p:spTree>
    <p:extLst>
      <p:ext uri="{BB962C8B-B14F-4D97-AF65-F5344CB8AC3E}">
        <p14:creationId xmlns:p14="http://schemas.microsoft.com/office/powerpoint/2010/main" val="3422388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2A3474C-97CC-0912-1044-F7618AE257E8}"/>
                  </a:ext>
                </a:extLst>
              </p14:cNvPr>
              <p14:cNvContentPartPr/>
              <p14:nvPr/>
            </p14:nvContentPartPr>
            <p14:xfrm>
              <a:off x="479499" y="1276436"/>
              <a:ext cx="774360" cy="1150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2A3474C-97CC-0912-1044-F7618AE257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499" y="1222796"/>
                <a:ext cx="792000" cy="125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9D63CFB-6F83-2022-50C5-2E8C35BBCCAA}"/>
              </a:ext>
            </a:extLst>
          </p:cNvPr>
          <p:cNvGrpSpPr/>
          <p:nvPr/>
        </p:nvGrpSpPr>
        <p:grpSpPr>
          <a:xfrm>
            <a:off x="1466619" y="1160156"/>
            <a:ext cx="813960" cy="1195200"/>
            <a:chOff x="1466619" y="1160156"/>
            <a:chExt cx="813960" cy="11952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F03123B-1DC6-0248-485F-7A83EEC4A5A2}"/>
                    </a:ext>
                  </a:extLst>
                </p14:cNvPr>
                <p14:cNvContentPartPr/>
                <p14:nvPr/>
              </p14:nvContentPartPr>
              <p14:xfrm>
                <a:off x="1466619" y="1440956"/>
                <a:ext cx="235440" cy="914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F03123B-1DC6-0248-485F-7A83EEC4A5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7979" y="1386956"/>
                  <a:ext cx="253080" cy="10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4012FD5-7FF5-631E-860D-1AE217066DA8}"/>
                    </a:ext>
                  </a:extLst>
                </p14:cNvPr>
                <p14:cNvContentPartPr/>
                <p14:nvPr/>
              </p14:nvContentPartPr>
              <p14:xfrm>
                <a:off x="1974579" y="1450676"/>
                <a:ext cx="306000" cy="803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4012FD5-7FF5-631E-860D-1AE217066DA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65579" y="1396676"/>
                  <a:ext cx="32364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0259C21-1A28-BC90-F02F-4E9951A95693}"/>
                    </a:ext>
                  </a:extLst>
                </p14:cNvPr>
                <p14:cNvContentPartPr/>
                <p14:nvPr/>
              </p14:nvContentPartPr>
              <p14:xfrm>
                <a:off x="1905099" y="1188236"/>
                <a:ext cx="36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0259C21-1A28-BC90-F02F-4E9951A9569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96099" y="1134236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48FFDF2-DACF-190A-0799-648D1EABE331}"/>
                    </a:ext>
                  </a:extLst>
                </p14:cNvPr>
                <p14:cNvContentPartPr/>
                <p14:nvPr/>
              </p14:nvContentPartPr>
              <p14:xfrm>
                <a:off x="1901859" y="1160156"/>
                <a:ext cx="45360" cy="86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48FFDF2-DACF-190A-0799-648D1EABE3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93219" y="1106156"/>
                  <a:ext cx="63000" cy="19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77D0474-35D4-E07A-492A-31F06518C0CF}"/>
                  </a:ext>
                </a:extLst>
              </p14:cNvPr>
              <p14:cNvContentPartPr/>
              <p14:nvPr/>
            </p14:nvContentPartPr>
            <p14:xfrm>
              <a:off x="2493699" y="1137116"/>
              <a:ext cx="918360" cy="930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77D0474-35D4-E07A-492A-31F06518C0C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85059" y="1083116"/>
                <a:ext cx="936000" cy="103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4238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A6D418-52D1-8FE2-F6F3-52DFEF2C8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70025" y="1593036"/>
            <a:ext cx="623127" cy="83822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9D4B1BD-3539-1B4B-006B-685715BD0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0000" y="236483"/>
            <a:ext cx="3397241" cy="310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5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15C4562-A9B3-2705-D24C-E214F3CB5CC6}"/>
              </a:ext>
            </a:extLst>
          </p:cNvPr>
          <p:cNvGrpSpPr/>
          <p:nvPr/>
        </p:nvGrpSpPr>
        <p:grpSpPr>
          <a:xfrm>
            <a:off x="390591" y="530772"/>
            <a:ext cx="2967464" cy="2513281"/>
            <a:chOff x="469419" y="699716"/>
            <a:chExt cx="2046600" cy="15350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2932333-621F-AF91-2E7B-D4E656873CAA}"/>
                    </a:ext>
                  </a:extLst>
                </p14:cNvPr>
                <p14:cNvContentPartPr/>
                <p14:nvPr/>
              </p14:nvContentPartPr>
              <p14:xfrm>
                <a:off x="469419" y="1317836"/>
                <a:ext cx="327960" cy="916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2932333-621F-AF91-2E7B-D4E656873CA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3461" y="1284853"/>
                  <a:ext cx="340125" cy="9826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6C70845-895C-85E8-750A-AC72B3AF8209}"/>
                    </a:ext>
                  </a:extLst>
                </p14:cNvPr>
                <p14:cNvContentPartPr/>
                <p14:nvPr/>
              </p14:nvContentPartPr>
              <p14:xfrm>
                <a:off x="483459" y="893036"/>
                <a:ext cx="887400" cy="1189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6C70845-895C-85E8-750A-AC72B3AF82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7250" y="860049"/>
                  <a:ext cx="899570" cy="125483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97A91EE-0250-D17F-1318-21FE106D2CD4}"/>
                </a:ext>
              </a:extLst>
            </p:cNvPr>
            <p:cNvGrpSpPr/>
            <p:nvPr/>
          </p:nvGrpSpPr>
          <p:grpSpPr>
            <a:xfrm>
              <a:off x="1234059" y="699716"/>
              <a:ext cx="1281960" cy="927720"/>
              <a:chOff x="1234059" y="699716"/>
              <a:chExt cx="1281960" cy="92772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15E2CDB2-640A-F644-E05C-9F598ABEB15E}"/>
                      </a:ext>
                    </a:extLst>
                  </p14:cNvPr>
                  <p14:cNvContentPartPr/>
                  <p14:nvPr/>
                </p14:nvContentPartPr>
                <p14:xfrm>
                  <a:off x="1234059" y="1186076"/>
                  <a:ext cx="384840" cy="441360"/>
                </p14:xfrm>
              </p:contentPart>
            </mc:Choice>
            <mc:Fallback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15E2CDB2-640A-F644-E05C-9F598ABEB15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27852" y="1153089"/>
                    <a:ext cx="397006" cy="5071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41A3D078-F2CC-7562-02C8-33DF111256AF}"/>
                      </a:ext>
                    </a:extLst>
                  </p14:cNvPr>
                  <p14:cNvContentPartPr/>
                  <p14:nvPr/>
                </p14:nvContentPartPr>
                <p14:xfrm>
                  <a:off x="1711779" y="1193636"/>
                  <a:ext cx="191160" cy="401040"/>
                </p14:xfrm>
              </p:contentPart>
            </mc:Choice>
            <mc:Fallback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41A3D078-F2CC-7562-02C8-33DF111256A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705813" y="1160638"/>
                    <a:ext cx="203341" cy="4668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063CA3D2-2040-751F-22B4-BAA60A4DBD9A}"/>
                      </a:ext>
                    </a:extLst>
                  </p14:cNvPr>
                  <p14:cNvContentPartPr/>
                  <p14:nvPr/>
                </p14:nvContentPartPr>
                <p14:xfrm>
                  <a:off x="1629699" y="1054676"/>
                  <a:ext cx="360" cy="360"/>
                </p14:xfrm>
              </p:contentPart>
            </mc:Choice>
            <mc:Fallback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063CA3D2-2040-751F-22B4-BAA60A4DBD9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621059" y="1000676"/>
                    <a:ext cx="18000" cy="10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5A6AE3AC-C09F-2980-6D09-C35ED53F4148}"/>
                      </a:ext>
                    </a:extLst>
                  </p14:cNvPr>
                  <p14:cNvContentPartPr/>
                  <p14:nvPr/>
                </p14:nvContentPartPr>
                <p14:xfrm>
                  <a:off x="1589019" y="1054676"/>
                  <a:ext cx="50040" cy="47880"/>
                </p14:xfrm>
              </p:contentPart>
            </mc:Choice>
            <mc:Fallback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5A6AE3AC-C09F-2980-6D09-C35ED53F414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583044" y="1021579"/>
                    <a:ext cx="62239" cy="1138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E487A2F3-B4DF-6DDF-8DDA-6885073EEA08}"/>
                      </a:ext>
                    </a:extLst>
                  </p14:cNvPr>
                  <p14:cNvContentPartPr/>
                  <p14:nvPr/>
                </p14:nvContentPartPr>
                <p14:xfrm>
                  <a:off x="1911939" y="699716"/>
                  <a:ext cx="604080" cy="77904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487A2F3-B4DF-6DDF-8DDA-6885073EEA0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905729" y="666734"/>
                    <a:ext cx="616251" cy="84478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20367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ector Ink Splat Icon Paint Splash Stock Vector (Royalty Free) 2237601007 |  Shutterstock">
            <a:extLst>
              <a:ext uri="{FF2B5EF4-FFF2-40B4-BE49-F238E27FC236}">
                <a16:creationId xmlns:a16="http://schemas.microsoft.com/office/drawing/2014/main" id="{A3C50A3D-E5EA-F164-F828-40FE0EE6A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819" y="-187823"/>
            <a:ext cx="3990412" cy="429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960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5EB63D4-8FA1-0FC4-8042-D822B93E1DC5}"/>
                  </a:ext>
                </a:extLst>
              </p14:cNvPr>
              <p14:cNvContentPartPr/>
              <p14:nvPr/>
            </p14:nvContentPartPr>
            <p14:xfrm>
              <a:off x="529539" y="1502876"/>
              <a:ext cx="468360" cy="958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5EB63D4-8FA1-0FC4-8042-D822B93E1D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539" y="1394876"/>
                <a:ext cx="576000" cy="11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3C04E88-38F4-6CA9-3CAA-98810C915716}"/>
                  </a:ext>
                </a:extLst>
              </p14:cNvPr>
              <p14:cNvContentPartPr/>
              <p14:nvPr/>
            </p14:nvContentPartPr>
            <p14:xfrm>
              <a:off x="1256379" y="1355996"/>
              <a:ext cx="414360" cy="1011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C04E88-38F4-6CA9-3CAA-98810C9157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2739" y="1247996"/>
                <a:ext cx="522000" cy="12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AD72112-870F-98DD-786B-6F8345F0CF22}"/>
                  </a:ext>
                </a:extLst>
              </p14:cNvPr>
              <p14:cNvContentPartPr/>
              <p14:nvPr/>
            </p14:nvContentPartPr>
            <p14:xfrm>
              <a:off x="1850019" y="1583876"/>
              <a:ext cx="703080" cy="713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AD72112-870F-98DD-786B-6F8345F0CF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6379" y="1475876"/>
                <a:ext cx="810720" cy="9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F114AA-32BC-F0FB-583A-083DCB30F594}"/>
                  </a:ext>
                </a:extLst>
              </p14:cNvPr>
              <p14:cNvContentPartPr/>
              <p14:nvPr/>
            </p14:nvContentPartPr>
            <p14:xfrm>
              <a:off x="2488659" y="1007516"/>
              <a:ext cx="350280" cy="672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F114AA-32BC-F0FB-583A-083DCB30F5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34659" y="899516"/>
                <a:ext cx="457920" cy="88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B5E9E35-845D-EF96-6211-78DD361042B3}"/>
                  </a:ext>
                </a:extLst>
              </p14:cNvPr>
              <p14:cNvContentPartPr/>
              <p14:nvPr/>
            </p14:nvContentPartPr>
            <p14:xfrm>
              <a:off x="3075819" y="958196"/>
              <a:ext cx="296280" cy="794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B5E9E35-845D-EF96-6211-78DD361042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22179" y="850196"/>
                <a:ext cx="403920" cy="10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4449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DF464E-FB2C-D7FA-A318-989E487FE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5822" y="191691"/>
            <a:ext cx="2480440" cy="2866287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FE70CA3-4167-B76A-D6D2-C6BF0C3FF0FB}"/>
                  </a:ext>
                </a:extLst>
              </p14:cNvPr>
              <p14:cNvContentPartPr/>
              <p14:nvPr/>
            </p14:nvContentPartPr>
            <p14:xfrm>
              <a:off x="1702324" y="1880516"/>
              <a:ext cx="360" cy="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FE70CA3-4167-B76A-D6D2-C6BF0C3FF0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3684" y="1826516"/>
                <a:ext cx="180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EE518DE-5DFE-11F4-A0B4-B7D92385AD11}"/>
                  </a:ext>
                </a:extLst>
              </p14:cNvPr>
              <p14:cNvContentPartPr/>
              <p14:nvPr/>
            </p14:nvContentPartPr>
            <p14:xfrm>
              <a:off x="1756684" y="220811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EE518DE-5DFE-11F4-A0B4-B7D92385AD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48044" y="2154476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7D89D28-8207-4E81-74F6-EA54DF71D0F4}"/>
                  </a:ext>
                </a:extLst>
              </p14:cNvPr>
              <p14:cNvContentPartPr/>
              <p14:nvPr/>
            </p14:nvContentPartPr>
            <p14:xfrm>
              <a:off x="1971244" y="1895996"/>
              <a:ext cx="360" cy="3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7D89D28-8207-4E81-74F6-EA54DF71D0F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62604" y="1841996"/>
                <a:ext cx="18000" cy="1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4761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B9C2FB-1396-42ED-004C-A90002572330}"/>
              </a:ext>
            </a:extLst>
          </p:cNvPr>
          <p:cNvSpPr/>
          <p:nvPr/>
        </p:nvSpPr>
        <p:spPr>
          <a:xfrm rot="18327346">
            <a:off x="291220" y="1138506"/>
            <a:ext cx="301800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1" cap="none" spc="0" dirty="0">
                <a:ln w="0"/>
                <a:gradFill>
                  <a:gsLst>
                    <a:gs pos="21000">
                      <a:srgbClr val="7ECF39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Cheval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90A5191-42D9-0579-B718-B28285A6D810}"/>
                  </a:ext>
                </a:extLst>
              </p14:cNvPr>
              <p14:cNvContentPartPr/>
              <p14:nvPr/>
            </p14:nvContentPartPr>
            <p14:xfrm>
              <a:off x="4037739" y="290036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90A5191-42D9-0579-B718-B28285A6D8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3739" y="18239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486621C-190A-389B-7078-E159117F6012}"/>
                  </a:ext>
                </a:extLst>
              </p14:cNvPr>
              <p14:cNvContentPartPr/>
              <p14:nvPr/>
            </p14:nvContentPartPr>
            <p14:xfrm>
              <a:off x="4030179" y="336836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486621C-190A-389B-7078-E159117F60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6179" y="22919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519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A2FEB3-4EE7-E8B1-A9E1-8BB1BFCD5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7674" y="265876"/>
            <a:ext cx="3345101" cy="3185811"/>
          </a:xfrm>
        </p:spPr>
      </p:pic>
    </p:spTree>
    <p:extLst>
      <p:ext uri="{BB962C8B-B14F-4D97-AF65-F5344CB8AC3E}">
        <p14:creationId xmlns:p14="http://schemas.microsoft.com/office/powerpoint/2010/main" val="3930446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06FB18-11FB-3EB4-DB1F-97ACD9DCC47F}"/>
              </a:ext>
            </a:extLst>
          </p:cNvPr>
          <p:cNvSpPr/>
          <p:nvPr/>
        </p:nvSpPr>
        <p:spPr>
          <a:xfrm rot="1402954">
            <a:off x="140155" y="1015395"/>
            <a:ext cx="332014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Souris</a:t>
            </a:r>
          </a:p>
        </p:txBody>
      </p:sp>
    </p:spTree>
    <p:extLst>
      <p:ext uri="{BB962C8B-B14F-4D97-AF65-F5344CB8AC3E}">
        <p14:creationId xmlns:p14="http://schemas.microsoft.com/office/powerpoint/2010/main" val="2322360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9FE06A-661A-0359-771A-70AA8572E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75302" y="310055"/>
            <a:ext cx="3951054" cy="286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9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A6AE32-BAEF-D3F3-4824-1D4EA0E15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1228" y="116763"/>
            <a:ext cx="3179379" cy="336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21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456BAAE-1B1C-BAAE-0305-4DA77FA15C44}"/>
                  </a:ext>
                </a:extLst>
              </p14:cNvPr>
              <p14:cNvContentPartPr/>
              <p14:nvPr/>
            </p14:nvContentPartPr>
            <p14:xfrm>
              <a:off x="149520" y="1210258"/>
              <a:ext cx="1109520" cy="1163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456BAAE-1B1C-BAAE-0305-4DA77FA15C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880" y="1102618"/>
                <a:ext cx="1217160" cy="13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3B21A4B-D725-8B8A-8A33-B93CCFA51B35}"/>
                  </a:ext>
                </a:extLst>
              </p14:cNvPr>
              <p14:cNvContentPartPr/>
              <p14:nvPr/>
            </p14:nvContentPartPr>
            <p14:xfrm>
              <a:off x="1031880" y="1774738"/>
              <a:ext cx="366480" cy="596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3B21A4B-D725-8B8A-8A33-B93CCFA51B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8240" y="1666738"/>
                <a:ext cx="474120" cy="81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1B8ABDE-BB10-4C6F-090F-DE1771305BFC}"/>
                  </a:ext>
                </a:extLst>
              </p14:cNvPr>
              <p14:cNvContentPartPr/>
              <p14:nvPr/>
            </p14:nvContentPartPr>
            <p14:xfrm>
              <a:off x="1558920" y="1397818"/>
              <a:ext cx="257400" cy="7282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1B8ABDE-BB10-4C6F-090F-DE1771305B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4920" y="1289818"/>
                <a:ext cx="365040" cy="9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0B1DF22-203A-334C-5F9F-FB970F9D9695}"/>
                  </a:ext>
                </a:extLst>
              </p14:cNvPr>
              <p14:cNvContentPartPr/>
              <p14:nvPr/>
            </p14:nvContentPartPr>
            <p14:xfrm>
              <a:off x="2008920" y="1424458"/>
              <a:ext cx="199080" cy="7902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0B1DF22-203A-334C-5F9F-FB970F9D969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55280" y="1316818"/>
                <a:ext cx="306720" cy="10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E1989CD-964B-07FD-2967-9AA9873ECD20}"/>
                  </a:ext>
                </a:extLst>
              </p14:cNvPr>
              <p14:cNvContentPartPr/>
              <p14:nvPr/>
            </p14:nvContentPartPr>
            <p14:xfrm>
              <a:off x="2119440" y="1769338"/>
              <a:ext cx="194760" cy="16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E1989CD-964B-07FD-2967-9AA9873ECD2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65440" y="1661338"/>
                <a:ext cx="3024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0D5A34A-327C-0BF1-0BAF-314E7975DB6D}"/>
                  </a:ext>
                </a:extLst>
              </p14:cNvPr>
              <p14:cNvContentPartPr/>
              <p14:nvPr/>
            </p14:nvContentPartPr>
            <p14:xfrm>
              <a:off x="2453880" y="1827658"/>
              <a:ext cx="334080" cy="3186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0D5A34A-327C-0BF1-0BAF-314E7975DB6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00240" y="1720018"/>
                <a:ext cx="44172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D53F2B9-CC42-A221-EAD6-9F708FF46C7A}"/>
                  </a:ext>
                </a:extLst>
              </p14:cNvPr>
              <p14:cNvContentPartPr/>
              <p14:nvPr/>
            </p14:nvContentPartPr>
            <p14:xfrm>
              <a:off x="2962200" y="1762138"/>
              <a:ext cx="282240" cy="7437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D53F2B9-CC42-A221-EAD6-9F708FF46C7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08200" y="1654498"/>
                <a:ext cx="389880" cy="9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1506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909755-07CC-462B-5C79-4ED277754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2645" y="203774"/>
            <a:ext cx="3255159" cy="319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69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69F1AF-FFC2-C3AF-6489-E64F9A430D7A}"/>
              </a:ext>
            </a:extLst>
          </p:cNvPr>
          <p:cNvSpPr/>
          <p:nvPr/>
        </p:nvSpPr>
        <p:spPr>
          <a:xfrm rot="3261649">
            <a:off x="-203706" y="1101800"/>
            <a:ext cx="400786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800" b="1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Cochon</a:t>
            </a:r>
            <a:endParaRPr lang="en-GB" sz="8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8375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A023CC-A82A-6987-E4E3-1DA1DBAA1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2303" y="450467"/>
            <a:ext cx="2699515" cy="2699515"/>
          </a:xfrm>
        </p:spPr>
      </p:pic>
    </p:spTree>
    <p:extLst>
      <p:ext uri="{BB962C8B-B14F-4D97-AF65-F5344CB8AC3E}">
        <p14:creationId xmlns:p14="http://schemas.microsoft.com/office/powerpoint/2010/main" val="2998258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7CE065-7A39-1A9B-0DB5-AEEEC7749C05}"/>
                  </a:ext>
                </a:extLst>
              </p14:cNvPr>
              <p14:cNvContentPartPr/>
              <p14:nvPr/>
            </p14:nvContentPartPr>
            <p14:xfrm>
              <a:off x="338019" y="1071956"/>
              <a:ext cx="486720" cy="806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7CE065-7A39-1A9B-0DB5-AEEEC7749C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019" y="963956"/>
                <a:ext cx="594360" cy="10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A6B0F02-DBB1-5C10-06F4-1722E980D157}"/>
                  </a:ext>
                </a:extLst>
              </p14:cNvPr>
              <p14:cNvContentPartPr/>
              <p14:nvPr/>
            </p14:nvContentPartPr>
            <p14:xfrm>
              <a:off x="975219" y="1225316"/>
              <a:ext cx="475200" cy="456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A6B0F02-DBB1-5C10-06F4-1722E980D1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1219" y="1117676"/>
                <a:ext cx="582840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3662B98-C57D-FD97-D63B-3FFC9942E459}"/>
                  </a:ext>
                </a:extLst>
              </p14:cNvPr>
              <p14:cNvContentPartPr/>
              <p14:nvPr/>
            </p14:nvContentPartPr>
            <p14:xfrm>
              <a:off x="1683699" y="1092116"/>
              <a:ext cx="329400" cy="393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3662B98-C57D-FD97-D63B-3FFC9942E4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29699" y="984476"/>
                <a:ext cx="43704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967F1C5-D28E-E81D-B42E-440414D2ED78}"/>
                  </a:ext>
                </a:extLst>
              </p14:cNvPr>
              <p14:cNvContentPartPr/>
              <p14:nvPr/>
            </p14:nvContentPartPr>
            <p14:xfrm>
              <a:off x="2078979" y="578756"/>
              <a:ext cx="443880" cy="606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967F1C5-D28E-E81D-B42E-440414D2ED7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25339" y="471116"/>
                <a:ext cx="551520" cy="82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58F56A2-28A9-379E-B695-E35908D7B0B0}"/>
                  </a:ext>
                </a:extLst>
              </p14:cNvPr>
              <p14:cNvContentPartPr/>
              <p14:nvPr/>
            </p14:nvContentPartPr>
            <p14:xfrm>
              <a:off x="2705379" y="729596"/>
              <a:ext cx="342360" cy="393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58F56A2-28A9-379E-B695-E35908D7B0B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51379" y="621956"/>
                <a:ext cx="45000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5358CC4-2F0F-0D16-3572-84B6E82A6B15}"/>
                  </a:ext>
                </a:extLst>
              </p14:cNvPr>
              <p14:cNvContentPartPr/>
              <p14:nvPr/>
            </p14:nvContentPartPr>
            <p14:xfrm>
              <a:off x="3109659" y="270956"/>
              <a:ext cx="333000" cy="570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5358CC4-2F0F-0D16-3572-84B6E82A6B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55659" y="162956"/>
                <a:ext cx="440640" cy="78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7FECC2-F700-D5C1-CB90-4120BFE50E55}"/>
                  </a:ext>
                </a:extLst>
              </p14:cNvPr>
              <p14:cNvContentPartPr/>
              <p14:nvPr/>
            </p14:nvContentPartPr>
            <p14:xfrm>
              <a:off x="319299" y="2092556"/>
              <a:ext cx="749880" cy="777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7FECC2-F700-D5C1-CB90-4120BFE50E5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5659" y="1984556"/>
                <a:ext cx="857520" cy="9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A6FB82F-92AB-2DCD-9CAC-8311F894F3D1}"/>
                  </a:ext>
                </a:extLst>
              </p14:cNvPr>
              <p14:cNvContentPartPr/>
              <p14:nvPr/>
            </p14:nvContentPartPr>
            <p14:xfrm>
              <a:off x="1013379" y="2053316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A6FB82F-92AB-2DCD-9CAC-8311F894F3D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9379" y="194531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2647B1D-3AE9-6DCD-BFB8-19383B724855}"/>
                  </a:ext>
                </a:extLst>
              </p14:cNvPr>
              <p14:cNvContentPartPr/>
              <p14:nvPr/>
            </p14:nvContentPartPr>
            <p14:xfrm>
              <a:off x="1277259" y="1989236"/>
              <a:ext cx="354600" cy="866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2647B1D-3AE9-6DCD-BFB8-19383B72485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23259" y="1881236"/>
                <a:ext cx="462240" cy="10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844057B-05C9-AB8D-7295-692F9B324419}"/>
                  </a:ext>
                </a:extLst>
              </p14:cNvPr>
              <p14:cNvContentPartPr/>
              <p14:nvPr/>
            </p14:nvContentPartPr>
            <p14:xfrm>
              <a:off x="1771539" y="2286956"/>
              <a:ext cx="277200" cy="390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844057B-05C9-AB8D-7295-692F9B32441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17539" y="2178956"/>
                <a:ext cx="38484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5CD75BC-EBD3-C60A-537B-D015CBE9C22A}"/>
                  </a:ext>
                </a:extLst>
              </p14:cNvPr>
              <p14:cNvContentPartPr/>
              <p14:nvPr/>
            </p14:nvContentPartPr>
            <p14:xfrm>
              <a:off x="2633379" y="2653436"/>
              <a:ext cx="68400" cy="508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5CD75BC-EBD3-C60A-537B-D015CBE9C22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9379" y="2545796"/>
                <a:ext cx="176040" cy="7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4101B42-3DF2-2D4D-C294-AB47AD395C3B}"/>
                  </a:ext>
                </a:extLst>
              </p14:cNvPr>
              <p14:cNvContentPartPr/>
              <p14:nvPr/>
            </p14:nvContentPartPr>
            <p14:xfrm>
              <a:off x="2631939" y="2648396"/>
              <a:ext cx="1080" cy="39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4101B42-3DF2-2D4D-C294-AB47AD395C3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78299" y="2540396"/>
                <a:ext cx="1087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01FCA6F-4E00-8C43-9EBB-F022862D7D85}"/>
                  </a:ext>
                </a:extLst>
              </p14:cNvPr>
              <p14:cNvContentPartPr/>
              <p14:nvPr/>
            </p14:nvContentPartPr>
            <p14:xfrm>
              <a:off x="2235219" y="1854956"/>
              <a:ext cx="371880" cy="1013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01FCA6F-4E00-8C43-9EBB-F022862D7D8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81219" y="1747316"/>
                <a:ext cx="479520" cy="12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DDD4EB5-FD0D-9BDA-7B3D-443328B18DDD}"/>
                  </a:ext>
                </a:extLst>
              </p14:cNvPr>
              <p14:cNvContentPartPr/>
              <p14:nvPr/>
            </p14:nvContentPartPr>
            <p14:xfrm>
              <a:off x="2699259" y="1891316"/>
              <a:ext cx="492480" cy="657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DDD4EB5-FD0D-9BDA-7B3D-443328B18DD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45259" y="1783316"/>
                <a:ext cx="600120" cy="8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765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11A0D6-2C36-BE4E-1E36-ECB6710CB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802" y="695645"/>
            <a:ext cx="3514845" cy="2209160"/>
          </a:xfrm>
        </p:spPr>
      </p:pic>
    </p:spTree>
    <p:extLst>
      <p:ext uri="{BB962C8B-B14F-4D97-AF65-F5344CB8AC3E}">
        <p14:creationId xmlns:p14="http://schemas.microsoft.com/office/powerpoint/2010/main" val="4014348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CF77592-89BA-D969-F331-8B6842BE794C}"/>
              </a:ext>
            </a:extLst>
          </p:cNvPr>
          <p:cNvGrpSpPr/>
          <p:nvPr/>
        </p:nvGrpSpPr>
        <p:grpSpPr>
          <a:xfrm>
            <a:off x="106147" y="1103925"/>
            <a:ext cx="3388155" cy="1392600"/>
            <a:chOff x="537459" y="1342676"/>
            <a:chExt cx="2643120" cy="6858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437204D-CA3C-9FCD-141D-67FEBC0F1927}"/>
                </a:ext>
              </a:extLst>
            </p:cNvPr>
            <p:cNvGrpSpPr/>
            <p:nvPr/>
          </p:nvGrpSpPr>
          <p:grpSpPr>
            <a:xfrm>
              <a:off x="537459" y="1342676"/>
              <a:ext cx="1586160" cy="685800"/>
              <a:chOff x="537459" y="1342676"/>
              <a:chExt cx="1586160" cy="68580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2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4CE38581-0345-6BD1-E57C-FA86995EBC0F}"/>
                      </a:ext>
                    </a:extLst>
                  </p14:cNvPr>
                  <p14:cNvContentPartPr/>
                  <p14:nvPr/>
                </p14:nvContentPartPr>
                <p14:xfrm>
                  <a:off x="537459" y="1406036"/>
                  <a:ext cx="554040" cy="622440"/>
                </p14:xfrm>
              </p:contentPart>
            </mc:Choice>
            <mc:Fallback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4CE38581-0345-6BD1-E57C-FA86995EBC0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30716" y="1379436"/>
                    <a:ext cx="567807" cy="6754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BFE62090-9A15-7F61-6A26-C765B2A7159D}"/>
                      </a:ext>
                    </a:extLst>
                  </p14:cNvPr>
                  <p14:cNvContentPartPr/>
                  <p14:nvPr/>
                </p14:nvContentPartPr>
                <p14:xfrm>
                  <a:off x="1199499" y="1497836"/>
                  <a:ext cx="76320" cy="433800"/>
                </p14:xfrm>
              </p:contentPart>
            </mc:Choice>
            <mc:Fallback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BFE62090-9A15-7F61-6A26-C765B2A7159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92458" y="1471223"/>
                    <a:ext cx="90120" cy="4868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936BBE34-C5D0-72D5-49C9-D81206B24923}"/>
                      </a:ext>
                    </a:extLst>
                  </p14:cNvPr>
                  <p14:cNvContentPartPr/>
                  <p14:nvPr/>
                </p14:nvContentPartPr>
                <p14:xfrm>
                  <a:off x="1178619" y="1342676"/>
                  <a:ext cx="36360" cy="46440"/>
                </p14:xfrm>
              </p:contentPart>
            </mc:Choice>
            <mc:Fallback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936BBE34-C5D0-72D5-49C9-D81206B24923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171572" y="1315986"/>
                    <a:ext cx="50171" cy="996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473D6731-ECDE-406C-91BA-E8DA017E70C2}"/>
                      </a:ext>
                    </a:extLst>
                  </p14:cNvPr>
                  <p14:cNvContentPartPr/>
                  <p14:nvPr/>
                </p14:nvContentPartPr>
                <p14:xfrm>
                  <a:off x="1397139" y="1444916"/>
                  <a:ext cx="280440" cy="451080"/>
                </p14:xfrm>
              </p:contentPart>
            </mc:Choice>
            <mc:Fallback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473D6731-ECDE-406C-91BA-E8DA017E70C2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390114" y="1418476"/>
                    <a:ext cx="294209" cy="5041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D479ADDA-04F0-1D93-75BB-01D3EB258EDF}"/>
                      </a:ext>
                    </a:extLst>
                  </p14:cNvPr>
                  <p14:cNvContentPartPr/>
                  <p14:nvPr/>
                </p14:nvContentPartPr>
                <p14:xfrm>
                  <a:off x="1788459" y="1382276"/>
                  <a:ext cx="335160" cy="478800"/>
                </p14:xfrm>
              </p:contentPart>
            </mc:Choice>
            <mc:Fallback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D479ADDA-04F0-1D93-75BB-01D3EB258EDF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781436" y="1355676"/>
                    <a:ext cx="348926" cy="53182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EC4D7C-F85C-3C83-ECCD-67DA17787CDF}"/>
                </a:ext>
              </a:extLst>
            </p:cNvPr>
            <p:cNvGrpSpPr/>
            <p:nvPr/>
          </p:nvGrpSpPr>
          <p:grpSpPr>
            <a:xfrm>
              <a:off x="2131539" y="1408916"/>
              <a:ext cx="1049040" cy="498240"/>
              <a:chOff x="2131539" y="1408916"/>
              <a:chExt cx="1049040" cy="49824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2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97F43480-26EE-8608-78CD-88C4B822BBD8}"/>
                      </a:ext>
                    </a:extLst>
                  </p14:cNvPr>
                  <p14:cNvContentPartPr/>
                  <p14:nvPr/>
                </p14:nvContentPartPr>
                <p14:xfrm>
                  <a:off x="2131539" y="1513676"/>
                  <a:ext cx="329760" cy="39348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97F43480-26EE-8608-78CD-88C4B822BBD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124792" y="1487255"/>
                    <a:ext cx="343535" cy="446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4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5C788393-913F-D8C0-1266-75C9BD3275C7}"/>
                      </a:ext>
                    </a:extLst>
                  </p14:cNvPr>
                  <p14:cNvContentPartPr/>
                  <p14:nvPr/>
                </p14:nvContentPartPr>
                <p14:xfrm>
                  <a:off x="2483619" y="1459676"/>
                  <a:ext cx="233640" cy="30204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5C788393-913F-D8C0-1266-75C9BD3275C7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476590" y="1433072"/>
                    <a:ext cx="247417" cy="3550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6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621FEC67-7673-9D34-D504-5CA865EA5272}"/>
                      </a:ext>
                    </a:extLst>
                  </p14:cNvPr>
                  <p14:cNvContentPartPr/>
                  <p14:nvPr/>
                </p14:nvContentPartPr>
                <p14:xfrm>
                  <a:off x="2888259" y="1408916"/>
                  <a:ext cx="292320" cy="28080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21FEC67-7673-9D34-D504-5CA865EA527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881239" y="1382291"/>
                    <a:ext cx="306080" cy="333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8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639F620C-08CA-0E5B-F355-51D53A1A9476}"/>
                      </a:ext>
                    </a:extLst>
                  </p14:cNvPr>
                  <p14:cNvContentPartPr/>
                  <p14:nvPr/>
                </p14:nvContentPartPr>
                <p14:xfrm>
                  <a:off x="2907699" y="1439876"/>
                  <a:ext cx="270360" cy="29124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639F620C-08CA-0E5B-F355-51D53A1A94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900680" y="1413448"/>
                    <a:ext cx="284117" cy="34427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870503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EDA184-B442-3672-9851-A8EA6F696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66" y="819807"/>
            <a:ext cx="3510881" cy="2159876"/>
          </a:xfrm>
        </p:spPr>
      </p:pic>
    </p:spTree>
    <p:extLst>
      <p:ext uri="{BB962C8B-B14F-4D97-AF65-F5344CB8AC3E}">
        <p14:creationId xmlns:p14="http://schemas.microsoft.com/office/powerpoint/2010/main" val="243513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DA9A2AA-3AFA-F179-D4C9-A8E114D66255}"/>
              </a:ext>
            </a:extLst>
          </p:cNvPr>
          <p:cNvGrpSpPr/>
          <p:nvPr/>
        </p:nvGrpSpPr>
        <p:grpSpPr>
          <a:xfrm rot="1133710">
            <a:off x="550972" y="614882"/>
            <a:ext cx="2739430" cy="2370684"/>
            <a:chOff x="761379" y="1645796"/>
            <a:chExt cx="1670400" cy="13615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3A1BB40-C76D-EF3F-03A4-1A636A4D6551}"/>
                    </a:ext>
                  </a:extLst>
                </p14:cNvPr>
                <p14:cNvContentPartPr/>
                <p14:nvPr/>
              </p14:nvContentPartPr>
              <p14:xfrm>
                <a:off x="761379" y="1645796"/>
                <a:ext cx="451080" cy="1107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3A1BB40-C76D-EF3F-03A4-1A636A4D655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6111" y="1614983"/>
                  <a:ext cx="461836" cy="116883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2AE20A5-A638-D72F-1A43-11F5728E49FD}"/>
                </a:ext>
              </a:extLst>
            </p:cNvPr>
            <p:cNvGrpSpPr/>
            <p:nvPr/>
          </p:nvGrpSpPr>
          <p:grpSpPr>
            <a:xfrm>
              <a:off x="1262139" y="2114876"/>
              <a:ext cx="1169640" cy="892440"/>
              <a:chOff x="1262139" y="2114876"/>
              <a:chExt cx="1169640" cy="892440"/>
            </a:xfrm>
          </p:grpSpPr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4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5642A6F6-78FB-72CD-A5AD-185E5029654E}"/>
                      </a:ext>
                    </a:extLst>
                  </p14:cNvPr>
                  <p14:cNvContentPartPr/>
                  <p14:nvPr/>
                </p14:nvContentPartPr>
                <p14:xfrm>
                  <a:off x="1262139" y="2302076"/>
                  <a:ext cx="378360" cy="387360"/>
                </p14:xfrm>
              </p:contentPart>
            </mc:Choice>
            <mc:Fallback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5642A6F6-78FB-72CD-A5AD-185E5029654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56649" y="2271261"/>
                    <a:ext cx="389120" cy="449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6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A595D933-3CB8-0507-34B8-AD98684A2FFB}"/>
                      </a:ext>
                    </a:extLst>
                  </p14:cNvPr>
                  <p14:cNvContentPartPr/>
                  <p14:nvPr/>
                </p14:nvContentPartPr>
                <p14:xfrm>
                  <a:off x="1671099" y="2114876"/>
                  <a:ext cx="342360" cy="801000"/>
                </p14:xfrm>
              </p:contentPart>
            </mc:Choice>
            <mc:Fallback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A595D933-3CB8-0507-34B8-AD98684A2FF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665612" y="2084060"/>
                    <a:ext cx="353114" cy="862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8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CD81241C-731B-C1CA-4511-BCE2DF68C40C}"/>
                      </a:ext>
                    </a:extLst>
                  </p14:cNvPr>
                  <p14:cNvContentPartPr/>
                  <p14:nvPr/>
                </p14:nvContentPartPr>
                <p14:xfrm>
                  <a:off x="1677579" y="2500076"/>
                  <a:ext cx="239400" cy="19080"/>
                </p14:xfrm>
              </p:contentPart>
            </mc:Choice>
            <mc:Fallback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CD81241C-731B-C1CA-4511-BCE2DF68C40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672088" y="2468625"/>
                    <a:ext cx="250162" cy="817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xmlns:aink="http://schemas.microsoft.com/office/drawing/2016/ink" Requires="p14 aink">
              <p:contentPart p14:bwMode="auto" r:id="rId10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6DCC7165-009A-1E7B-5889-FBF8ACD1300A}"/>
                      </a:ext>
                    </a:extLst>
                  </p14:cNvPr>
                  <p14:cNvContentPartPr/>
                  <p14:nvPr/>
                </p14:nvContentPartPr>
                <p14:xfrm>
                  <a:off x="1970979" y="2428436"/>
                  <a:ext cx="460800" cy="578880"/>
                </p14:xfrm>
              </p:contentPart>
            </mc:Choice>
            <mc:Fallback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6DCC7165-009A-1E7B-5889-FBF8ACD1300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965488" y="2397413"/>
                    <a:ext cx="471562" cy="64071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71662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FD14B1-6B4C-6209-E91F-300D76ECC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7650" y="1087821"/>
            <a:ext cx="3284500" cy="1921544"/>
          </a:xfrm>
        </p:spPr>
      </p:pic>
    </p:spTree>
    <p:extLst>
      <p:ext uri="{BB962C8B-B14F-4D97-AF65-F5344CB8AC3E}">
        <p14:creationId xmlns:p14="http://schemas.microsoft.com/office/powerpoint/2010/main" val="2897723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2C674C-0D2B-7831-C83C-32AF55A97B91}"/>
              </a:ext>
            </a:extLst>
          </p:cNvPr>
          <p:cNvSpPr/>
          <p:nvPr/>
        </p:nvSpPr>
        <p:spPr>
          <a:xfrm rot="16200000">
            <a:off x="27678" y="1015394"/>
            <a:ext cx="354509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9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Violet</a:t>
            </a:r>
            <a:endParaRPr lang="en-GB" sz="9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9525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096877-D249-ED34-48BF-B5530BA5D480}"/>
              </a:ext>
            </a:extLst>
          </p:cNvPr>
          <p:cNvSpPr/>
          <p:nvPr/>
        </p:nvSpPr>
        <p:spPr>
          <a:xfrm rot="417150">
            <a:off x="-146797" y="1048921"/>
            <a:ext cx="389404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sz="8000" b="1" cap="none" spc="0" dirty="0">
                <a:ln/>
                <a:solidFill>
                  <a:schemeClr val="accent4"/>
                </a:solidFill>
                <a:effectLst/>
              </a:rPr>
              <a:t>Serpent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23A558-A5B5-3D76-AA77-9FA3C98C5344}"/>
              </a:ext>
            </a:extLst>
          </p:cNvPr>
          <p:cNvGrpSpPr/>
          <p:nvPr/>
        </p:nvGrpSpPr>
        <p:grpSpPr>
          <a:xfrm>
            <a:off x="3774579" y="1892036"/>
            <a:ext cx="1080" cy="12960"/>
            <a:chOff x="3774579" y="1892036"/>
            <a:chExt cx="1080" cy="129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099E115-304E-7F42-0CC6-C0E0BB904824}"/>
                    </a:ext>
                  </a:extLst>
                </p14:cNvPr>
                <p14:cNvContentPartPr/>
                <p14:nvPr/>
              </p14:nvContentPartPr>
              <p14:xfrm>
                <a:off x="3774579" y="1901396"/>
                <a:ext cx="360" cy="3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099E115-304E-7F42-0CC6-C0E0BB90482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65939" y="1847756"/>
                  <a:ext cx="18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C271F3B-F4C7-86EB-8EAC-AD4E2466144F}"/>
                    </a:ext>
                  </a:extLst>
                </p14:cNvPr>
                <p14:cNvContentPartPr/>
                <p14:nvPr/>
              </p14:nvContentPartPr>
              <p14:xfrm>
                <a:off x="3775299" y="1892036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C271F3B-F4C7-86EB-8EAC-AD4E246614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66299" y="1838396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77D53F5-5FC1-446B-95DC-51A75C3D394A}"/>
                  </a:ext>
                </a:extLst>
              </p14:cNvPr>
              <p14:cNvContentPartPr/>
              <p14:nvPr/>
            </p14:nvContentPartPr>
            <p14:xfrm>
              <a:off x="2825979" y="1853156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77D53F5-5FC1-446B-95DC-51A75C3D39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16979" y="1799156"/>
                <a:ext cx="18000" cy="1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970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40EA05-B37D-7CD6-7B96-76252DB3E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9034" y="245872"/>
            <a:ext cx="2997392" cy="2997392"/>
          </a:xfrm>
        </p:spPr>
      </p:pic>
    </p:spTree>
    <p:extLst>
      <p:ext uri="{BB962C8B-B14F-4D97-AF65-F5344CB8AC3E}">
        <p14:creationId xmlns:p14="http://schemas.microsoft.com/office/powerpoint/2010/main" val="2799080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34C962-76B7-4DDD-809C-2AC452D108D3}"/>
              </a:ext>
            </a:extLst>
          </p:cNvPr>
          <p:cNvSpPr/>
          <p:nvPr/>
        </p:nvSpPr>
        <p:spPr>
          <a:xfrm rot="2314093">
            <a:off x="-257503" y="1355835"/>
            <a:ext cx="394663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800" b="1" cap="none" spc="0" dirty="0">
                <a:ln>
                  <a:gradFill>
                    <a:gsLst>
                      <a:gs pos="0">
                        <a:srgbClr val="FF0DF6"/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pattFill prst="dkUpDiag">
                  <a:fgClr>
                    <a:srgbClr val="DBD682"/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kayaKanadaka" panose="02010502080401010103" pitchFamily="2" charset="77"/>
                <a:cs typeface="AkayaKanadaka" panose="02010502080401010103" pitchFamily="2" charset="77"/>
              </a:rPr>
              <a:t>Maison</a:t>
            </a:r>
          </a:p>
        </p:txBody>
      </p:sp>
    </p:spTree>
    <p:extLst>
      <p:ext uri="{BB962C8B-B14F-4D97-AF65-F5344CB8AC3E}">
        <p14:creationId xmlns:p14="http://schemas.microsoft.com/office/powerpoint/2010/main" val="765038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F3D8DB-67AA-2E54-7C04-BDA6D8DEA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3049" y="94592"/>
            <a:ext cx="2024082" cy="3312133"/>
          </a:xfrm>
        </p:spPr>
      </p:pic>
    </p:spTree>
    <p:extLst>
      <p:ext uri="{BB962C8B-B14F-4D97-AF65-F5344CB8AC3E}">
        <p14:creationId xmlns:p14="http://schemas.microsoft.com/office/powerpoint/2010/main" val="2081420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3B8C6B-FA7F-7D4B-127D-8EE7D93F3A0A}"/>
              </a:ext>
            </a:extLst>
          </p:cNvPr>
          <p:cNvSpPr/>
          <p:nvPr/>
        </p:nvSpPr>
        <p:spPr>
          <a:xfrm rot="20543204">
            <a:off x="-71062" y="1015396"/>
            <a:ext cx="374257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9600" b="1" spc="50" dirty="0">
                <a:ln w="0"/>
                <a:solidFill>
                  <a:srgbClr val="7030A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Lapin</a:t>
            </a:r>
            <a:endParaRPr lang="en-GB" sz="9600" b="1" cap="none" spc="50" dirty="0">
              <a:ln w="0"/>
              <a:solidFill>
                <a:srgbClr val="7030A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rush Script MT" panose="03060802040406070304" pitchFamily="66" charset="-122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186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D21AA8-5A43-D16B-9CB3-86AF8F46F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540" y="698939"/>
            <a:ext cx="3320411" cy="2486518"/>
          </a:xfrm>
        </p:spPr>
      </p:pic>
    </p:spTree>
    <p:extLst>
      <p:ext uri="{BB962C8B-B14F-4D97-AF65-F5344CB8AC3E}">
        <p14:creationId xmlns:p14="http://schemas.microsoft.com/office/powerpoint/2010/main" val="933947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6CAEB8-1247-4260-021A-C509BE4CB32B}"/>
              </a:ext>
            </a:extLst>
          </p:cNvPr>
          <p:cNvSpPr/>
          <p:nvPr/>
        </p:nvSpPr>
        <p:spPr>
          <a:xfrm rot="16200000">
            <a:off x="-81573" y="1076951"/>
            <a:ext cx="376359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8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AkayaTelivigala" pitchFamily="2" charset="77"/>
                <a:cs typeface="AkayaTelivigala" pitchFamily="2" charset="77"/>
              </a:rPr>
              <a:t>Poisson</a:t>
            </a:r>
          </a:p>
        </p:txBody>
      </p:sp>
    </p:spTree>
    <p:extLst>
      <p:ext uri="{BB962C8B-B14F-4D97-AF65-F5344CB8AC3E}">
        <p14:creationId xmlns:p14="http://schemas.microsoft.com/office/powerpoint/2010/main" val="3114133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43D90A-798E-57CB-2847-3A62B82CD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9752" y="387762"/>
            <a:ext cx="2855501" cy="2855501"/>
          </a:xfrm>
        </p:spPr>
      </p:pic>
    </p:spTree>
    <p:extLst>
      <p:ext uri="{BB962C8B-B14F-4D97-AF65-F5344CB8AC3E}">
        <p14:creationId xmlns:p14="http://schemas.microsoft.com/office/powerpoint/2010/main" val="2444222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31CC6C7-1BB8-6596-E64A-CD2A3BB8C7F0}"/>
                  </a:ext>
                </a:extLst>
              </p14:cNvPr>
              <p14:cNvContentPartPr/>
              <p14:nvPr/>
            </p14:nvContentPartPr>
            <p14:xfrm>
              <a:off x="368259" y="830756"/>
              <a:ext cx="302040" cy="806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31CC6C7-1BB8-6596-E64A-CD2A3BB8C7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19" y="722756"/>
                <a:ext cx="409680" cy="10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FE72C42-BFBA-2395-41F9-9B68ED1E1785}"/>
                  </a:ext>
                </a:extLst>
              </p14:cNvPr>
              <p14:cNvContentPartPr/>
              <p14:nvPr/>
            </p14:nvContentPartPr>
            <p14:xfrm>
              <a:off x="825099" y="1229276"/>
              <a:ext cx="17280" cy="3056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FE72C42-BFBA-2395-41F9-9B68ED1E17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1459" y="1121636"/>
                <a:ext cx="12492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7759221-7A15-35DF-2055-56A236F5EBBD}"/>
                  </a:ext>
                </a:extLst>
              </p14:cNvPr>
              <p14:cNvContentPartPr/>
              <p14:nvPr/>
            </p14:nvContentPartPr>
            <p14:xfrm>
              <a:off x="793779" y="799076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7759221-7A15-35DF-2055-56A236F5EB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0139" y="69107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6DB9AD9-5DD5-DE78-F995-11DBEC1CC0C1}"/>
                  </a:ext>
                </a:extLst>
              </p14:cNvPr>
              <p14:cNvContentPartPr/>
              <p14:nvPr/>
            </p14:nvContentPartPr>
            <p14:xfrm>
              <a:off x="1091499" y="770636"/>
              <a:ext cx="332280" cy="860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6DB9AD9-5DD5-DE78-F995-11DBEC1CC0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7499" y="662636"/>
                <a:ext cx="439920" cy="10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8109594-9850-1E26-F1D3-62521D1C2711}"/>
                  </a:ext>
                </a:extLst>
              </p14:cNvPr>
              <p14:cNvContentPartPr/>
              <p14:nvPr/>
            </p14:nvContentPartPr>
            <p14:xfrm>
              <a:off x="1205619" y="966116"/>
              <a:ext cx="464040" cy="212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8109594-9850-1E26-F1D3-62521D1C271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1619" y="858476"/>
                <a:ext cx="5716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65CE906-2A47-353A-DFDB-82F921F04C1F}"/>
                  </a:ext>
                </a:extLst>
              </p14:cNvPr>
              <p14:cNvContentPartPr/>
              <p14:nvPr/>
            </p14:nvContentPartPr>
            <p14:xfrm>
              <a:off x="1789179" y="943436"/>
              <a:ext cx="304920" cy="6645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65CE906-2A47-353A-DFDB-82F921F04C1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35539" y="835796"/>
                <a:ext cx="412560" cy="88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86D9AD6-5165-FFA3-6418-D68A67F353AB}"/>
                  </a:ext>
                </a:extLst>
              </p14:cNvPr>
              <p14:cNvContentPartPr/>
              <p14:nvPr/>
            </p14:nvContentPartPr>
            <p14:xfrm>
              <a:off x="2162859" y="1112276"/>
              <a:ext cx="372600" cy="4197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86D9AD6-5165-FFA3-6418-D68A67F353A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09219" y="1004276"/>
                <a:ext cx="48024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831BD15-90D9-472B-2156-753E6730EB4A}"/>
                  </a:ext>
                </a:extLst>
              </p14:cNvPr>
              <p14:cNvContentPartPr/>
              <p14:nvPr/>
            </p14:nvContentPartPr>
            <p14:xfrm>
              <a:off x="2848299" y="1177796"/>
              <a:ext cx="353880" cy="4507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831BD15-90D9-472B-2156-753E6730EB4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94299" y="1069796"/>
                <a:ext cx="461520" cy="6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5DDD374-9BA7-C480-6E4E-71743D559517}"/>
                  </a:ext>
                </a:extLst>
              </p14:cNvPr>
              <p14:cNvContentPartPr/>
              <p14:nvPr/>
            </p14:nvContentPartPr>
            <p14:xfrm>
              <a:off x="790179" y="2035316"/>
              <a:ext cx="886320" cy="692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5DDD374-9BA7-C480-6E4E-71743D5595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6539" y="1927676"/>
                <a:ext cx="993960" cy="90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CDE1F17-3A96-E8C5-6B0F-E57B3F79D902}"/>
                  </a:ext>
                </a:extLst>
              </p14:cNvPr>
              <p14:cNvContentPartPr/>
              <p14:nvPr/>
            </p14:nvContentPartPr>
            <p14:xfrm>
              <a:off x="1815099" y="2129636"/>
              <a:ext cx="362160" cy="6253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CDE1F17-3A96-E8C5-6B0F-E57B3F79D90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61099" y="2021996"/>
                <a:ext cx="46980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F4D75F3-741B-55E6-036E-6A21B8C348E1}"/>
                  </a:ext>
                </a:extLst>
              </p14:cNvPr>
              <p14:cNvContentPartPr/>
              <p14:nvPr/>
            </p14:nvContentPartPr>
            <p14:xfrm>
              <a:off x="1950099" y="2366516"/>
              <a:ext cx="296640" cy="36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F4D75F3-741B-55E6-036E-6A21B8C348E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96099" y="2258516"/>
                <a:ext cx="4042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2E66E00-4488-7B69-1DC8-2D7F7C612A36}"/>
                  </a:ext>
                </a:extLst>
              </p14:cNvPr>
              <p14:cNvContentPartPr/>
              <p14:nvPr/>
            </p14:nvContentPartPr>
            <p14:xfrm>
              <a:off x="1845699" y="1883396"/>
              <a:ext cx="315720" cy="205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2E66E00-4488-7B69-1DC8-2D7F7C612A3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92059" y="1775756"/>
                <a:ext cx="4233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4B54FCE-C16C-69E1-1C0A-8495AD8EA1AF}"/>
                  </a:ext>
                </a:extLst>
              </p14:cNvPr>
              <p14:cNvContentPartPr/>
              <p14:nvPr/>
            </p14:nvContentPartPr>
            <p14:xfrm>
              <a:off x="2419179" y="2114156"/>
              <a:ext cx="265320" cy="6310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4B54FCE-C16C-69E1-1C0A-8495AD8EA1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65179" y="2006516"/>
                <a:ext cx="372960" cy="84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7AA050C-9822-56EA-3CA3-9385880D9847}"/>
                  </a:ext>
                </a:extLst>
              </p14:cNvPr>
              <p14:cNvContentPartPr/>
              <p14:nvPr/>
            </p14:nvContentPartPr>
            <p14:xfrm>
              <a:off x="2950179" y="2032436"/>
              <a:ext cx="332280" cy="7790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7AA050C-9822-56EA-3CA3-9385880D984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96179" y="1924436"/>
                <a:ext cx="439920" cy="99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6292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1EC91A-90A1-B4D5-57D9-250AD75C1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6018" y="199697"/>
            <a:ext cx="3219692" cy="3297296"/>
          </a:xfrm>
        </p:spPr>
      </p:pic>
    </p:spTree>
    <p:extLst>
      <p:ext uri="{BB962C8B-B14F-4D97-AF65-F5344CB8AC3E}">
        <p14:creationId xmlns:p14="http://schemas.microsoft.com/office/powerpoint/2010/main" val="3304995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B26448-4CB9-A394-C97C-9C439CB3D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0207" y="70945"/>
            <a:ext cx="3174124" cy="345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927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21B07D-988E-712F-D548-81FF1AA6C468}"/>
              </a:ext>
            </a:extLst>
          </p:cNvPr>
          <p:cNvSpPr/>
          <p:nvPr/>
        </p:nvSpPr>
        <p:spPr>
          <a:xfrm rot="2194248">
            <a:off x="92865" y="1138506"/>
            <a:ext cx="341471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000" b="0" cap="none" spc="0" noProof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pple Chancery" panose="03020702040506060504" pitchFamily="66" charset="-79"/>
                <a:cs typeface="Apple Chancery" panose="03020702040506060504" pitchFamily="66" charset="-79"/>
              </a:rPr>
              <a:t>Pomme</a:t>
            </a:r>
            <a:endParaRPr lang="en-GB" sz="8000" b="0" cap="none" spc="0" noProof="1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41052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B719A-2F15-453C-EBA9-F6077C262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7650" y="940676"/>
            <a:ext cx="3233640" cy="2232069"/>
          </a:xfrm>
        </p:spPr>
      </p:pic>
    </p:spTree>
    <p:extLst>
      <p:ext uri="{BB962C8B-B14F-4D97-AF65-F5344CB8AC3E}">
        <p14:creationId xmlns:p14="http://schemas.microsoft.com/office/powerpoint/2010/main" val="13548281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A8B0668-16BE-545C-DDD5-9BAAD3E23760}"/>
                  </a:ext>
                </a:extLst>
              </p14:cNvPr>
              <p14:cNvContentPartPr/>
              <p14:nvPr/>
            </p14:nvContentPartPr>
            <p14:xfrm>
              <a:off x="136419" y="1243966"/>
              <a:ext cx="603000" cy="1108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A8B0668-16BE-545C-DDD5-9BAAD3E237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79" y="1135966"/>
                <a:ext cx="710640" cy="13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704790F-993F-7BEB-82C0-CE9ECF60C908}"/>
                  </a:ext>
                </a:extLst>
              </p14:cNvPr>
              <p14:cNvContentPartPr/>
              <p14:nvPr/>
            </p14:nvContentPartPr>
            <p14:xfrm>
              <a:off x="935979" y="1915366"/>
              <a:ext cx="2160" cy="35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704790F-993F-7BEB-82C0-CE9ECF60C9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1979" y="1807726"/>
                <a:ext cx="10980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09B3FA8-D83B-B6A6-6D55-246F2DC866A1}"/>
                  </a:ext>
                </a:extLst>
              </p14:cNvPr>
              <p14:cNvContentPartPr/>
              <p14:nvPr/>
            </p14:nvContentPartPr>
            <p14:xfrm>
              <a:off x="927339" y="1558606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09B3FA8-D83B-B6A6-6D55-246F2DC866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339" y="145096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72E3D6E-BA24-5292-35F3-2B8759BADEC4}"/>
                  </a:ext>
                </a:extLst>
              </p14:cNvPr>
              <p14:cNvContentPartPr/>
              <p14:nvPr/>
            </p14:nvContentPartPr>
            <p14:xfrm>
              <a:off x="1253859" y="1473286"/>
              <a:ext cx="378000" cy="835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72E3D6E-BA24-5292-35F3-2B8759BADE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0219" y="1365646"/>
                <a:ext cx="485640" cy="10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BC4F8D-D982-E244-ED61-C23004D0B277}"/>
                  </a:ext>
                </a:extLst>
              </p14:cNvPr>
              <p14:cNvContentPartPr/>
              <p14:nvPr/>
            </p14:nvContentPartPr>
            <p14:xfrm>
              <a:off x="1810419" y="1680286"/>
              <a:ext cx="302400" cy="635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BC4F8D-D982-E244-ED61-C23004D0B27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56779" y="1572286"/>
                <a:ext cx="410040" cy="85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040E46F-2319-C888-21C1-1C72D22534CB}"/>
                  </a:ext>
                </a:extLst>
              </p14:cNvPr>
              <p14:cNvContentPartPr/>
              <p14:nvPr/>
            </p14:nvContentPartPr>
            <p14:xfrm>
              <a:off x="2233419" y="1782886"/>
              <a:ext cx="497880" cy="517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040E46F-2319-C888-21C1-1C72D22534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79779" y="1675246"/>
                <a:ext cx="605520" cy="73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7C94EE-D3E8-96FF-71BA-B2EA6601C9A5}"/>
                  </a:ext>
                </a:extLst>
              </p14:cNvPr>
              <p14:cNvContentPartPr/>
              <p14:nvPr/>
            </p14:nvContentPartPr>
            <p14:xfrm>
              <a:off x="2955579" y="1736086"/>
              <a:ext cx="306000" cy="561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7C94EE-D3E8-96FF-71BA-B2EA6601C9A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01579" y="1628086"/>
                <a:ext cx="413640" cy="77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6504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8191FA-7748-9E65-50B3-A1B36926F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3738" y="72691"/>
            <a:ext cx="1728952" cy="3170573"/>
          </a:xfrm>
        </p:spPr>
      </p:pic>
    </p:spTree>
    <p:extLst>
      <p:ext uri="{BB962C8B-B14F-4D97-AF65-F5344CB8AC3E}">
        <p14:creationId xmlns:p14="http://schemas.microsoft.com/office/powerpoint/2010/main" val="30790134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BDCE1B-DB3D-C8B2-520F-1F296145E22E}"/>
              </a:ext>
            </a:extLst>
          </p:cNvPr>
          <p:cNvSpPr/>
          <p:nvPr/>
        </p:nvSpPr>
        <p:spPr>
          <a:xfrm rot="19343389">
            <a:off x="4700" y="1100033"/>
            <a:ext cx="3591048" cy="140038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85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Banan</a:t>
            </a:r>
            <a:r>
              <a:rPr lang="en-GB" sz="8500" b="1" cap="none" spc="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</a:t>
            </a:r>
            <a:endParaRPr lang="en-GB" sz="85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55255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EB2E9F-990D-4838-DE52-C4235D7DE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2966" y="104464"/>
            <a:ext cx="2769476" cy="3495986"/>
          </a:xfrm>
        </p:spPr>
      </p:pic>
    </p:spTree>
    <p:extLst>
      <p:ext uri="{BB962C8B-B14F-4D97-AF65-F5344CB8AC3E}">
        <p14:creationId xmlns:p14="http://schemas.microsoft.com/office/powerpoint/2010/main" val="3341553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F4FFFA7-EFEE-90BE-5ABE-84CB51B18D0E}"/>
                  </a:ext>
                </a:extLst>
              </p14:cNvPr>
              <p14:cNvContentPartPr/>
              <p14:nvPr/>
            </p14:nvContentPartPr>
            <p14:xfrm>
              <a:off x="349899" y="1211276"/>
              <a:ext cx="698040" cy="1106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F4FFFA7-EFEE-90BE-5ABE-84CB51B18D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259" y="1103636"/>
                <a:ext cx="805680" cy="13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FEAF0A-BFC0-DBDB-B692-191CF265E37C}"/>
                  </a:ext>
                </a:extLst>
              </p14:cNvPr>
              <p14:cNvContentPartPr/>
              <p14:nvPr/>
            </p14:nvContentPartPr>
            <p14:xfrm>
              <a:off x="1106979" y="1721396"/>
              <a:ext cx="386280" cy="446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FEAF0A-BFC0-DBDB-B692-191CF265E3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3339" y="1613756"/>
                <a:ext cx="49392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9FE1A8B-908E-E9C9-716C-F0A2EBD8ED34}"/>
                  </a:ext>
                </a:extLst>
              </p14:cNvPr>
              <p14:cNvContentPartPr/>
              <p14:nvPr/>
            </p14:nvContentPartPr>
            <p14:xfrm>
              <a:off x="1873779" y="1564796"/>
              <a:ext cx="150480" cy="515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9FE1A8B-908E-E9C9-716C-F0A2EBD8ED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0139" y="1456796"/>
                <a:ext cx="25812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EC9598-B025-2068-D93D-834A024294CD}"/>
                  </a:ext>
                </a:extLst>
              </p14:cNvPr>
              <p14:cNvContentPartPr/>
              <p14:nvPr/>
            </p14:nvContentPartPr>
            <p14:xfrm>
              <a:off x="2085099" y="113711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EC9598-B025-2068-D93D-834A024294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1099" y="102911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37F06AB-32D3-DE92-7E91-43023AAACCF2}"/>
                  </a:ext>
                </a:extLst>
              </p14:cNvPr>
              <p14:cNvContentPartPr/>
              <p14:nvPr/>
            </p14:nvContentPartPr>
            <p14:xfrm>
              <a:off x="2241699" y="1396676"/>
              <a:ext cx="308880" cy="514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37F06AB-32D3-DE92-7E91-43023AAACC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87699" y="1288676"/>
                <a:ext cx="41652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BAEDE13-253E-7BA7-8249-4C6ADEE485D1}"/>
                  </a:ext>
                </a:extLst>
              </p14:cNvPr>
              <p14:cNvContentPartPr/>
              <p14:nvPr/>
            </p14:nvContentPartPr>
            <p14:xfrm>
              <a:off x="2624019" y="1402076"/>
              <a:ext cx="461520" cy="638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BAEDE13-253E-7BA7-8249-4C6ADEE485D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0019" y="1294076"/>
                <a:ext cx="569160" cy="85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455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5D739F-8298-6AFD-2CF0-72141C29A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5099" y="212071"/>
            <a:ext cx="3146529" cy="3176308"/>
          </a:xfrm>
        </p:spPr>
      </p:pic>
    </p:spTree>
    <p:extLst>
      <p:ext uri="{BB962C8B-B14F-4D97-AF65-F5344CB8AC3E}">
        <p14:creationId xmlns:p14="http://schemas.microsoft.com/office/powerpoint/2010/main" val="27914164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13AD607-18C4-4A68-962B-AC3251A0AEE5}"/>
              </a:ext>
            </a:extLst>
          </p:cNvPr>
          <p:cNvGrpSpPr/>
          <p:nvPr/>
        </p:nvGrpSpPr>
        <p:grpSpPr>
          <a:xfrm rot="18701650">
            <a:off x="465459" y="867103"/>
            <a:ext cx="3170632" cy="1520653"/>
            <a:chOff x="465459" y="1371836"/>
            <a:chExt cx="2118240" cy="10159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05BF9FF-7211-C608-C14F-3F0A0CCAE63F}"/>
                    </a:ext>
                  </a:extLst>
                </p14:cNvPr>
                <p14:cNvContentPartPr/>
                <p14:nvPr/>
              </p14:nvContentPartPr>
              <p14:xfrm>
                <a:off x="465459" y="1504676"/>
                <a:ext cx="2118240" cy="883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05BF9FF-7211-C608-C14F-3F0A0CCAE63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9445" y="1468593"/>
                  <a:ext cx="2130027" cy="9550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3F1A10D-E6FB-5052-3088-00ED335CEB68}"/>
                    </a:ext>
                  </a:extLst>
                </p14:cNvPr>
                <p14:cNvContentPartPr/>
                <p14:nvPr/>
              </p14:nvContentPartPr>
              <p14:xfrm>
                <a:off x="2066019" y="1371836"/>
                <a:ext cx="52560" cy="31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3F1A10D-E6FB-5052-3088-00ED335CEB6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59991" y="1335561"/>
                  <a:ext cx="64374" cy="10398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9C3CABA-8995-11B3-F632-922474068E74}"/>
                  </a:ext>
                </a:extLst>
              </p14:cNvPr>
              <p14:cNvContentPartPr/>
              <p14:nvPr/>
            </p14:nvContentPartPr>
            <p14:xfrm>
              <a:off x="1173939" y="1352756"/>
              <a:ext cx="70560" cy="42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9C3CABA-8995-11B3-F632-922474068E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5299" y="1299116"/>
                <a:ext cx="88200" cy="1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0588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319170-7EC5-0C18-EA61-A094D4562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813" y="173199"/>
            <a:ext cx="2585545" cy="3254052"/>
          </a:xfrm>
        </p:spPr>
      </p:pic>
    </p:spTree>
    <p:extLst>
      <p:ext uri="{BB962C8B-B14F-4D97-AF65-F5344CB8AC3E}">
        <p14:creationId xmlns:p14="http://schemas.microsoft.com/office/powerpoint/2010/main" val="280116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7D0BD8-49E8-B683-C1F4-D6978DA35BE3}"/>
              </a:ext>
            </a:extLst>
          </p:cNvPr>
          <p:cNvSpPr/>
          <p:nvPr/>
        </p:nvSpPr>
        <p:spPr>
          <a:xfrm rot="1382301">
            <a:off x="-91638" y="825061"/>
            <a:ext cx="3586327" cy="178510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1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Chat</a:t>
            </a:r>
            <a:endParaRPr lang="en-GB" sz="11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93841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CB8C16-74C2-83E8-4B5C-17ED9AC6843E}"/>
              </a:ext>
            </a:extLst>
          </p:cNvPr>
          <p:cNvSpPr/>
          <p:nvPr/>
        </p:nvSpPr>
        <p:spPr>
          <a:xfrm rot="16200000">
            <a:off x="-152992" y="1057351"/>
            <a:ext cx="404439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800" b="1" dirty="0">
                <a:ln/>
                <a:pattFill prst="lgGrid">
                  <a:fgClr>
                    <a:srgbClr val="00B050"/>
                  </a:fgClr>
                  <a:bgClr>
                    <a:srgbClr val="FF0DF6"/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merican Typewriter" panose="02090604020004020304" pitchFamily="18" charset="77"/>
              </a:rPr>
              <a:t>Pr</a:t>
            </a:r>
            <a:r>
              <a:rPr lang="en-GB" sz="8800" b="1" cap="none" spc="0" dirty="0">
                <a:ln/>
                <a:pattFill prst="lgGrid">
                  <a:fgClr>
                    <a:srgbClr val="00B050"/>
                  </a:fgClr>
                  <a:bgClr>
                    <a:srgbClr val="FF0DF6"/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merican Typewriter" panose="02090604020004020304" pitchFamily="18" charset="77"/>
              </a:rPr>
              <a:t>une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437954-078B-C4B8-B549-4C2DFEE3A52A}"/>
                  </a:ext>
                </a:extLst>
              </p14:cNvPr>
              <p14:cNvContentPartPr/>
              <p14:nvPr/>
            </p14:nvContentPartPr>
            <p14:xfrm>
              <a:off x="3819579" y="1856036"/>
              <a:ext cx="360" cy="3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437954-078B-C4B8-B549-4C2DFEE3A5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0939" y="1802036"/>
                <a:ext cx="18000" cy="1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35847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CF6C81-DE6F-C6F8-4B76-2D7182CB7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62" y="304725"/>
            <a:ext cx="2995677" cy="2938539"/>
          </a:xfrm>
        </p:spPr>
      </p:pic>
    </p:spTree>
    <p:extLst>
      <p:ext uri="{BB962C8B-B14F-4D97-AF65-F5344CB8AC3E}">
        <p14:creationId xmlns:p14="http://schemas.microsoft.com/office/powerpoint/2010/main" val="13649247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63F14E-F449-863A-CA15-91DA4D13F9C4}"/>
              </a:ext>
            </a:extLst>
          </p:cNvPr>
          <p:cNvSpPr/>
          <p:nvPr/>
        </p:nvSpPr>
        <p:spPr>
          <a:xfrm>
            <a:off x="23135" y="1338560"/>
            <a:ext cx="355417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FRANCAIS!</a:t>
            </a:r>
            <a:endParaRPr lang="en-GB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0065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0BA119-711C-7094-DDD5-1978435D4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4094" y="57807"/>
            <a:ext cx="2770553" cy="348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38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6030B0-193F-FA28-9B1F-18C03848C737}"/>
              </a:ext>
            </a:extLst>
          </p:cNvPr>
          <p:cNvSpPr/>
          <p:nvPr/>
        </p:nvSpPr>
        <p:spPr>
          <a:xfrm rot="9025801">
            <a:off x="102440" y="1100366"/>
            <a:ext cx="377953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9600" b="1" noProof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Chien</a:t>
            </a:r>
            <a:endParaRPr lang="en-GB" sz="9600" b="1" cap="none" spc="0" noProof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2107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C3D8EA-0C4C-90EC-302B-031CEED54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7907" y="35477"/>
            <a:ext cx="3255252" cy="345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86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2310</TotalTime>
  <Words>30</Words>
  <Application>Microsoft Macintosh PowerPoint</Application>
  <PresentationFormat>Custom</PresentationFormat>
  <Paragraphs>20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Brush Script MT</vt:lpstr>
      <vt:lpstr>AkayaKanadaka</vt:lpstr>
      <vt:lpstr>AkayaTelivigala</vt:lpstr>
      <vt:lpstr>American Typewriter</vt:lpstr>
      <vt:lpstr>Apple Chancery</vt:lpstr>
      <vt:lpstr>Apple Chancery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Avigail Taylor</dc:creator>
  <cp:lastModifiedBy>Avigail Taylor</cp:lastModifiedBy>
  <cp:revision>6</cp:revision>
  <dcterms:created xsi:type="dcterms:W3CDTF">2025-06-23T21:48:34Z</dcterms:created>
  <dcterms:modified xsi:type="dcterms:W3CDTF">2025-06-26T19:25:42Z</dcterms:modified>
</cp:coreProperties>
</file>